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7" r:id="rId5"/>
    <p:sldMasterId id="2147483694" r:id="rId6"/>
  </p:sldMasterIdLst>
  <p:notesMasterIdLst>
    <p:notesMasterId r:id="rId39"/>
  </p:notesMasterIdLst>
  <p:handoutMasterIdLst>
    <p:handoutMasterId r:id="rId40"/>
  </p:handoutMasterIdLst>
  <p:sldIdLst>
    <p:sldId id="425" r:id="rId7"/>
    <p:sldId id="414" r:id="rId8"/>
    <p:sldId id="395" r:id="rId9"/>
    <p:sldId id="396" r:id="rId10"/>
    <p:sldId id="448" r:id="rId11"/>
    <p:sldId id="385" r:id="rId12"/>
    <p:sldId id="426" r:id="rId13"/>
    <p:sldId id="427" r:id="rId14"/>
    <p:sldId id="457" r:id="rId15"/>
    <p:sldId id="429" r:id="rId16"/>
    <p:sldId id="430" r:id="rId17"/>
    <p:sldId id="406" r:id="rId18"/>
    <p:sldId id="461" r:id="rId19"/>
    <p:sldId id="462" r:id="rId20"/>
    <p:sldId id="463" r:id="rId21"/>
    <p:sldId id="464" r:id="rId22"/>
    <p:sldId id="465" r:id="rId23"/>
    <p:sldId id="466" r:id="rId24"/>
    <p:sldId id="467" r:id="rId25"/>
    <p:sldId id="468" r:id="rId26"/>
    <p:sldId id="445" r:id="rId27"/>
    <p:sldId id="421" r:id="rId28"/>
    <p:sldId id="422" r:id="rId29"/>
    <p:sldId id="415" r:id="rId30"/>
    <p:sldId id="444" r:id="rId31"/>
    <p:sldId id="434" r:id="rId32"/>
    <p:sldId id="435" r:id="rId33"/>
    <p:sldId id="438" r:id="rId34"/>
    <p:sldId id="417" r:id="rId35"/>
    <p:sldId id="452" r:id="rId36"/>
    <p:sldId id="460" r:id="rId37"/>
    <p:sldId id="449" r:id="rId3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zabeth Voeller" initials="EV" lastIdx="2" clrIdx="0"/>
  <p:cmAuthor id="1" name="Chua, Julie A. (OS/OCIO)" initials="CJA(" lastIdx="10" clrIdx="1">
    <p:extLst>
      <p:ext uri="{19B8F6BF-5375-455C-9EA6-DF929625EA0E}">
        <p15:presenceInfo xmlns:p15="http://schemas.microsoft.com/office/powerpoint/2012/main" userId="S-1-5-21-1747495209-1248221918-2216747781-113291" providerId="AD"/>
      </p:ext>
    </p:extLst>
  </p:cmAuthor>
  <p:cmAuthor id="2" name="Burk, Paige (OS/ASA) (CTR)" initials="BP((" lastIdx="11" clrIdx="2">
    <p:extLst>
      <p:ext uri="{19B8F6BF-5375-455C-9EA6-DF929625EA0E}">
        <p15:presenceInfo xmlns:p15="http://schemas.microsoft.com/office/powerpoint/2012/main" userId="S-1-5-21-1747495209-1248221918-2216747781-191810" providerId="AD"/>
      </p:ext>
    </p:extLst>
  </p:cmAuthor>
  <p:cmAuthor id="3" name="Mamta Bansal" initials="MB" lastIdx="8" clrIdx="3">
    <p:extLst>
      <p:ext uri="{19B8F6BF-5375-455C-9EA6-DF929625EA0E}">
        <p15:presenceInfo xmlns:p15="http://schemas.microsoft.com/office/powerpoint/2012/main" userId="S-1-12-1-3132560840-1260747009-435668613-3002501117" providerId="AD"/>
      </p:ext>
    </p:extLst>
  </p:cmAuthor>
  <p:cmAuthor id="4" name="Smith, Justin (OS/ASA) (CTR)" initials="SJ((" lastIdx="7" clrIdx="4">
    <p:extLst>
      <p:ext uri="{19B8F6BF-5375-455C-9EA6-DF929625EA0E}">
        <p15:presenceInfo xmlns:p15="http://schemas.microsoft.com/office/powerpoint/2012/main" userId="S-1-5-21-1747495209-1248221918-2216747781-164272" providerId="AD"/>
      </p:ext>
    </p:extLst>
  </p:cmAuthor>
  <p:cmAuthor id="5" name="Miles, Konrad (OS/ASA) (CTR)" initials="MK((" lastIdx="3" clrIdx="5">
    <p:extLst>
      <p:ext uri="{19B8F6BF-5375-455C-9EA6-DF929625EA0E}">
        <p15:presenceInfo xmlns:p15="http://schemas.microsoft.com/office/powerpoint/2012/main" userId="S-1-5-21-1747495209-1248221918-2216747781-1919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A126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44"/>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Murray" userId="95fdc77c-96ea-44b0-874a-ecadcd28b5fc" providerId="ADAL" clId="{CCD750C6-0FED-4C2D-AE81-3E844267DAB5}"/>
    <pc:docChg chg="delSld">
      <pc:chgData name="Anna  Murray" userId="95fdc77c-96ea-44b0-874a-ecadcd28b5fc" providerId="ADAL" clId="{CCD750C6-0FED-4C2D-AE81-3E844267DAB5}" dt="2019-11-25T20:50:08.328" v="5" actId="2696"/>
      <pc:docMkLst>
        <pc:docMk/>
      </pc:docMkLst>
      <pc:sldChg chg="del">
        <pc:chgData name="Anna  Murray" userId="95fdc77c-96ea-44b0-874a-ecadcd28b5fc" providerId="ADAL" clId="{CCD750C6-0FED-4C2D-AE81-3E844267DAB5}" dt="2019-11-25T20:50:08.297" v="1" actId="2696"/>
        <pc:sldMkLst>
          <pc:docMk/>
          <pc:sldMk cId="1069506396" sldId="276"/>
        </pc:sldMkLst>
      </pc:sldChg>
      <pc:sldChg chg="del">
        <pc:chgData name="Anna  Murray" userId="95fdc77c-96ea-44b0-874a-ecadcd28b5fc" providerId="ADAL" clId="{CCD750C6-0FED-4C2D-AE81-3E844267DAB5}" dt="2019-11-25T20:50:08.328" v="5" actId="2696"/>
        <pc:sldMkLst>
          <pc:docMk/>
          <pc:sldMk cId="2643029516" sldId="370"/>
        </pc:sldMkLst>
      </pc:sldChg>
      <pc:sldChg chg="del">
        <pc:chgData name="Anna  Murray" userId="95fdc77c-96ea-44b0-874a-ecadcd28b5fc" providerId="ADAL" clId="{CCD750C6-0FED-4C2D-AE81-3E844267DAB5}" dt="2019-11-25T20:50:08.312" v="2" actId="2696"/>
        <pc:sldMkLst>
          <pc:docMk/>
          <pc:sldMk cId="1138875245" sldId="446"/>
        </pc:sldMkLst>
      </pc:sldChg>
      <pc:sldChg chg="del">
        <pc:chgData name="Anna  Murray" userId="95fdc77c-96ea-44b0-874a-ecadcd28b5fc" providerId="ADAL" clId="{CCD750C6-0FED-4C2D-AE81-3E844267DAB5}" dt="2019-11-25T20:50:08.277" v="0" actId="2696"/>
        <pc:sldMkLst>
          <pc:docMk/>
          <pc:sldMk cId="1405484551" sldId="447"/>
        </pc:sldMkLst>
      </pc:sldChg>
      <pc:sldChg chg="del">
        <pc:chgData name="Anna  Murray" userId="95fdc77c-96ea-44b0-874a-ecadcd28b5fc" providerId="ADAL" clId="{CCD750C6-0FED-4C2D-AE81-3E844267DAB5}" dt="2019-11-25T20:50:08.328" v="4" actId="2696"/>
        <pc:sldMkLst>
          <pc:docMk/>
          <pc:sldMk cId="2558635895" sldId="450"/>
        </pc:sldMkLst>
      </pc:sldChg>
      <pc:sldChg chg="del">
        <pc:chgData name="Anna  Murray" userId="95fdc77c-96ea-44b0-874a-ecadcd28b5fc" providerId="ADAL" clId="{CCD750C6-0FED-4C2D-AE81-3E844267DAB5}" dt="2019-11-25T20:50:08.312" v="3" actId="2696"/>
        <pc:sldMkLst>
          <pc:docMk/>
          <pc:sldMk cId="109379200" sldId="45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7DAD3A-33FF-4BAD-A693-29087308C2BC}" type="doc">
      <dgm:prSet loTypeId="urn:microsoft.com/office/officeart/2005/8/layout/hierarchy4" loCatId="list" qsTypeId="urn:microsoft.com/office/officeart/2005/8/quickstyle/simple1" qsCatId="simple" csTypeId="urn:microsoft.com/office/officeart/2005/8/colors/accent0_3" csCatId="mainScheme" phldr="1"/>
      <dgm:spPr/>
      <dgm:t>
        <a:bodyPr/>
        <a:lstStyle/>
        <a:p>
          <a:endParaRPr lang="en-US"/>
        </a:p>
      </dgm:t>
    </dgm:pt>
    <dgm:pt modelId="{09069E6E-8D65-4C12-B651-E929D9C1AFE9}">
      <dgm:prSet phldrT="[Text]" custT="1"/>
      <dgm:spPr/>
      <dgm:t>
        <a:bodyPr/>
        <a:lstStyle/>
        <a:p>
          <a:r>
            <a:rPr lang="en-US" sz="3200">
              <a:latin typeface="Times New Roman" panose="02020603050405020304" pitchFamily="18" charset="0"/>
              <a:cs typeface="Times New Roman" panose="02020603050405020304" pitchFamily="18" charset="0"/>
            </a:rPr>
            <a:t>CSA Section 405</a:t>
          </a:r>
        </a:p>
        <a:p>
          <a:r>
            <a:rPr lang="en-US" sz="2000">
              <a:latin typeface="Times New Roman" panose="02020603050405020304" pitchFamily="18" charset="0"/>
              <a:cs typeface="Times New Roman" panose="02020603050405020304" pitchFamily="18" charset="0"/>
            </a:rPr>
            <a:t>Improving Cybersecurity in the Health Care Industry</a:t>
          </a:r>
        </a:p>
      </dgm:t>
    </dgm:pt>
    <dgm:pt modelId="{DA9F68A7-0C39-4609-B70F-7BAA163B4838}" type="parTrans" cxnId="{D4D34946-D998-4E02-95CE-2FF740228D96}">
      <dgm:prSet/>
      <dgm:spPr/>
      <dgm:t>
        <a:bodyPr/>
        <a:lstStyle/>
        <a:p>
          <a:endParaRPr lang="en-US"/>
        </a:p>
      </dgm:t>
    </dgm:pt>
    <dgm:pt modelId="{37F8CCE4-D858-47AB-826A-3803C34740E5}" type="sibTrans" cxnId="{D4D34946-D998-4E02-95CE-2FF740228D96}">
      <dgm:prSet/>
      <dgm:spPr/>
      <dgm:t>
        <a:bodyPr/>
        <a:lstStyle/>
        <a:p>
          <a:endParaRPr lang="en-US"/>
        </a:p>
      </dgm:t>
    </dgm:pt>
    <dgm:pt modelId="{4D9215BF-AE53-45D7-8582-D4F615346D54}">
      <dgm:prSet phldrT="[Text]" custT="1"/>
      <dgm:spPr/>
      <dgm:t>
        <a:bodyPr/>
        <a:lstStyle/>
        <a:p>
          <a:r>
            <a:rPr lang="en-US" sz="1800" b="0">
              <a:latin typeface="Times New Roman" panose="02020603050405020304" pitchFamily="18" charset="0"/>
              <a:cs typeface="Times New Roman" panose="02020603050405020304" pitchFamily="18" charset="0"/>
            </a:rPr>
            <a:t>Section 405(b): Health care industry preparedness report</a:t>
          </a:r>
        </a:p>
      </dgm:t>
    </dgm:pt>
    <dgm:pt modelId="{182C79DF-57F1-4363-AA66-4A9C4E9EEF5A}" type="parTrans" cxnId="{DAD3A3B7-268A-4E9F-BE7F-5D74844FA4C9}">
      <dgm:prSet/>
      <dgm:spPr/>
      <dgm:t>
        <a:bodyPr/>
        <a:lstStyle/>
        <a:p>
          <a:endParaRPr lang="en-US"/>
        </a:p>
      </dgm:t>
    </dgm:pt>
    <dgm:pt modelId="{DA981057-5544-46F9-802D-108F2FECF108}" type="sibTrans" cxnId="{DAD3A3B7-268A-4E9F-BE7F-5D74844FA4C9}">
      <dgm:prSet/>
      <dgm:spPr/>
      <dgm:t>
        <a:bodyPr/>
        <a:lstStyle/>
        <a:p>
          <a:endParaRPr lang="en-US"/>
        </a:p>
      </dgm:t>
    </dgm:pt>
    <dgm:pt modelId="{A95B0382-7AC4-4856-B8B6-3FB99E9BE4E0}">
      <dgm:prSet phldrT="[Text]" custT="1"/>
      <dgm:spPr/>
      <dgm:t>
        <a:bodyPr/>
        <a:lstStyle/>
        <a:p>
          <a:r>
            <a:rPr lang="en-US" sz="1800">
              <a:latin typeface="Times New Roman" panose="02020603050405020304" pitchFamily="18" charset="0"/>
              <a:cs typeface="Times New Roman" panose="02020603050405020304" pitchFamily="18" charset="0"/>
            </a:rPr>
            <a:t>Section 405(c): Health Care Industry Cybersecurity Task Force </a:t>
          </a:r>
        </a:p>
      </dgm:t>
    </dgm:pt>
    <dgm:pt modelId="{F119556C-5318-4CD0-825C-BFF7C5CCF2C1}" type="parTrans" cxnId="{2A3787B4-185D-4616-87DC-88ED891FD685}">
      <dgm:prSet/>
      <dgm:spPr/>
      <dgm:t>
        <a:bodyPr/>
        <a:lstStyle/>
        <a:p>
          <a:endParaRPr lang="en-US"/>
        </a:p>
      </dgm:t>
    </dgm:pt>
    <dgm:pt modelId="{D2DF96DA-B530-47BC-8C8E-758BBBDBF092}" type="sibTrans" cxnId="{2A3787B4-185D-4616-87DC-88ED891FD685}">
      <dgm:prSet/>
      <dgm:spPr/>
      <dgm:t>
        <a:bodyPr/>
        <a:lstStyle/>
        <a:p>
          <a:endParaRPr lang="en-US"/>
        </a:p>
      </dgm:t>
    </dgm:pt>
    <dgm:pt modelId="{62BE7547-0EC7-4FA0-8888-52FEC9D201B2}">
      <dgm:prSet phldrT="[Text]" custT="1"/>
      <dgm:spPr/>
      <dgm:t>
        <a:bodyPr/>
        <a:lstStyle/>
        <a:p>
          <a:r>
            <a:rPr lang="en-US" sz="1800" b="1">
              <a:latin typeface="Times New Roman" panose="02020603050405020304" pitchFamily="18" charset="0"/>
              <a:cs typeface="Times New Roman" panose="02020603050405020304" pitchFamily="18" charset="0"/>
            </a:rPr>
            <a:t>Section 405(d): Aligning Health Care Industry Security Approaches</a:t>
          </a:r>
        </a:p>
      </dgm:t>
    </dgm:pt>
    <dgm:pt modelId="{7945B12E-198D-4DC5-BEBD-6C94C4613C85}" type="parTrans" cxnId="{ECD56FFA-3CE8-4429-8312-ABA643F9C7BF}">
      <dgm:prSet/>
      <dgm:spPr/>
      <dgm:t>
        <a:bodyPr/>
        <a:lstStyle/>
        <a:p>
          <a:endParaRPr lang="en-US"/>
        </a:p>
      </dgm:t>
    </dgm:pt>
    <dgm:pt modelId="{ED1CF1BC-0EBB-449D-B52B-5D15F7D774B4}" type="sibTrans" cxnId="{ECD56FFA-3CE8-4429-8312-ABA643F9C7BF}">
      <dgm:prSet/>
      <dgm:spPr/>
      <dgm:t>
        <a:bodyPr/>
        <a:lstStyle/>
        <a:p>
          <a:endParaRPr lang="en-US"/>
        </a:p>
      </dgm:t>
    </dgm:pt>
    <dgm:pt modelId="{ADBCFA39-AE37-4D59-B45A-E1EB441D7D70}" type="pres">
      <dgm:prSet presAssocID="{827DAD3A-33FF-4BAD-A693-29087308C2BC}" presName="Name0" presStyleCnt="0">
        <dgm:presLayoutVars>
          <dgm:chPref val="1"/>
          <dgm:dir/>
          <dgm:animOne val="branch"/>
          <dgm:animLvl val="lvl"/>
          <dgm:resizeHandles/>
        </dgm:presLayoutVars>
      </dgm:prSet>
      <dgm:spPr/>
    </dgm:pt>
    <dgm:pt modelId="{C93CE9AD-1F16-42CE-9079-5AC773FAA8BB}" type="pres">
      <dgm:prSet presAssocID="{09069E6E-8D65-4C12-B651-E929D9C1AFE9}" presName="vertOne" presStyleCnt="0"/>
      <dgm:spPr/>
    </dgm:pt>
    <dgm:pt modelId="{1CFBE279-A958-4B3D-B602-725CAB157478}" type="pres">
      <dgm:prSet presAssocID="{09069E6E-8D65-4C12-B651-E929D9C1AFE9}" presName="txOne" presStyleLbl="node0" presStyleIdx="0" presStyleCnt="1" custScaleX="90079" custScaleY="70905" custLinFactNeighborX="-40" custLinFactNeighborY="-812">
        <dgm:presLayoutVars>
          <dgm:chPref val="3"/>
        </dgm:presLayoutVars>
      </dgm:prSet>
      <dgm:spPr/>
    </dgm:pt>
    <dgm:pt modelId="{9964C072-3170-44D1-B8FE-19F036D26A1F}" type="pres">
      <dgm:prSet presAssocID="{09069E6E-8D65-4C12-B651-E929D9C1AFE9}" presName="parTransOne" presStyleCnt="0"/>
      <dgm:spPr/>
    </dgm:pt>
    <dgm:pt modelId="{C3C29314-8B3A-432E-B70E-3C00C22FDD68}" type="pres">
      <dgm:prSet presAssocID="{09069E6E-8D65-4C12-B651-E929D9C1AFE9}" presName="horzOne" presStyleCnt="0"/>
      <dgm:spPr/>
    </dgm:pt>
    <dgm:pt modelId="{F77F6A62-02DD-40C5-83DE-E24267AEE7B0}" type="pres">
      <dgm:prSet presAssocID="{4D9215BF-AE53-45D7-8582-D4F615346D54}" presName="vertTwo" presStyleCnt="0"/>
      <dgm:spPr/>
    </dgm:pt>
    <dgm:pt modelId="{1B02F480-98C5-46ED-87D1-4663E0C6708A}" type="pres">
      <dgm:prSet presAssocID="{4D9215BF-AE53-45D7-8582-D4F615346D54}" presName="txTwo" presStyleLbl="node2" presStyleIdx="0" presStyleCnt="3">
        <dgm:presLayoutVars>
          <dgm:chPref val="3"/>
        </dgm:presLayoutVars>
      </dgm:prSet>
      <dgm:spPr/>
    </dgm:pt>
    <dgm:pt modelId="{0F63FD8B-C49A-4402-8589-670D5CEB8287}" type="pres">
      <dgm:prSet presAssocID="{4D9215BF-AE53-45D7-8582-D4F615346D54}" presName="horzTwo" presStyleCnt="0"/>
      <dgm:spPr/>
    </dgm:pt>
    <dgm:pt modelId="{EF97EA1B-81BC-482E-958D-CD16F5929807}" type="pres">
      <dgm:prSet presAssocID="{DA981057-5544-46F9-802D-108F2FECF108}" presName="sibSpaceTwo" presStyleCnt="0"/>
      <dgm:spPr/>
    </dgm:pt>
    <dgm:pt modelId="{4B04DA5D-BB40-422B-9C9C-733FCC5B6533}" type="pres">
      <dgm:prSet presAssocID="{A95B0382-7AC4-4856-B8B6-3FB99E9BE4E0}" presName="vertTwo" presStyleCnt="0"/>
      <dgm:spPr/>
    </dgm:pt>
    <dgm:pt modelId="{C28426FB-503E-4BFC-89DA-9BB76AD4D4CE}" type="pres">
      <dgm:prSet presAssocID="{A95B0382-7AC4-4856-B8B6-3FB99E9BE4E0}" presName="txTwo" presStyleLbl="node2" presStyleIdx="1" presStyleCnt="3">
        <dgm:presLayoutVars>
          <dgm:chPref val="3"/>
        </dgm:presLayoutVars>
      </dgm:prSet>
      <dgm:spPr/>
    </dgm:pt>
    <dgm:pt modelId="{F0DE822E-81BB-45B0-8013-4A01FD3E6AB8}" type="pres">
      <dgm:prSet presAssocID="{A95B0382-7AC4-4856-B8B6-3FB99E9BE4E0}" presName="horzTwo" presStyleCnt="0"/>
      <dgm:spPr/>
    </dgm:pt>
    <dgm:pt modelId="{931B5CC5-A623-44FF-B903-02C829B5EBF5}" type="pres">
      <dgm:prSet presAssocID="{D2DF96DA-B530-47BC-8C8E-758BBBDBF092}" presName="sibSpaceTwo" presStyleCnt="0"/>
      <dgm:spPr/>
    </dgm:pt>
    <dgm:pt modelId="{FC339C26-CA74-4027-9E84-CEB8404FF56D}" type="pres">
      <dgm:prSet presAssocID="{62BE7547-0EC7-4FA0-8888-52FEC9D201B2}" presName="vertTwo" presStyleCnt="0"/>
      <dgm:spPr/>
    </dgm:pt>
    <dgm:pt modelId="{056758AE-FB56-4282-A821-CEECE553FAD3}" type="pres">
      <dgm:prSet presAssocID="{62BE7547-0EC7-4FA0-8888-52FEC9D201B2}" presName="txTwo" presStyleLbl="node2" presStyleIdx="2" presStyleCnt="3">
        <dgm:presLayoutVars>
          <dgm:chPref val="3"/>
        </dgm:presLayoutVars>
      </dgm:prSet>
      <dgm:spPr/>
    </dgm:pt>
    <dgm:pt modelId="{CBE2F3E0-0477-4EA0-8D98-5C04A60803B3}" type="pres">
      <dgm:prSet presAssocID="{62BE7547-0EC7-4FA0-8888-52FEC9D201B2}" presName="horzTwo" presStyleCnt="0"/>
      <dgm:spPr/>
    </dgm:pt>
  </dgm:ptLst>
  <dgm:cxnLst>
    <dgm:cxn modelId="{1F69AD07-79B6-4FFF-AD4F-755DC2A10019}" type="presOf" srcId="{A95B0382-7AC4-4856-B8B6-3FB99E9BE4E0}" destId="{C28426FB-503E-4BFC-89DA-9BB76AD4D4CE}" srcOrd="0" destOrd="0" presId="urn:microsoft.com/office/officeart/2005/8/layout/hierarchy4"/>
    <dgm:cxn modelId="{EC2F111F-E479-485C-A05D-E5A902FDF4AE}" type="presOf" srcId="{4D9215BF-AE53-45D7-8582-D4F615346D54}" destId="{1B02F480-98C5-46ED-87D1-4663E0C6708A}" srcOrd="0" destOrd="0" presId="urn:microsoft.com/office/officeart/2005/8/layout/hierarchy4"/>
    <dgm:cxn modelId="{8063E939-DF90-476C-AAA5-6A731A474A4B}" type="presOf" srcId="{62BE7547-0EC7-4FA0-8888-52FEC9D201B2}" destId="{056758AE-FB56-4282-A821-CEECE553FAD3}" srcOrd="0" destOrd="0" presId="urn:microsoft.com/office/officeart/2005/8/layout/hierarchy4"/>
    <dgm:cxn modelId="{D4D34946-D998-4E02-95CE-2FF740228D96}" srcId="{827DAD3A-33FF-4BAD-A693-29087308C2BC}" destId="{09069E6E-8D65-4C12-B651-E929D9C1AFE9}" srcOrd="0" destOrd="0" parTransId="{DA9F68A7-0C39-4609-B70F-7BAA163B4838}" sibTransId="{37F8CCE4-D858-47AB-826A-3803C34740E5}"/>
    <dgm:cxn modelId="{1FD49F89-620F-4CDE-9FDB-9700C3089352}" type="presOf" srcId="{09069E6E-8D65-4C12-B651-E929D9C1AFE9}" destId="{1CFBE279-A958-4B3D-B602-725CAB157478}" srcOrd="0" destOrd="0" presId="urn:microsoft.com/office/officeart/2005/8/layout/hierarchy4"/>
    <dgm:cxn modelId="{CCF37293-6151-43A4-A535-C55F0935AAD6}" type="presOf" srcId="{827DAD3A-33FF-4BAD-A693-29087308C2BC}" destId="{ADBCFA39-AE37-4D59-B45A-E1EB441D7D70}" srcOrd="0" destOrd="0" presId="urn:microsoft.com/office/officeart/2005/8/layout/hierarchy4"/>
    <dgm:cxn modelId="{2A3787B4-185D-4616-87DC-88ED891FD685}" srcId="{09069E6E-8D65-4C12-B651-E929D9C1AFE9}" destId="{A95B0382-7AC4-4856-B8B6-3FB99E9BE4E0}" srcOrd="1" destOrd="0" parTransId="{F119556C-5318-4CD0-825C-BFF7C5CCF2C1}" sibTransId="{D2DF96DA-B530-47BC-8C8E-758BBBDBF092}"/>
    <dgm:cxn modelId="{DAD3A3B7-268A-4E9F-BE7F-5D74844FA4C9}" srcId="{09069E6E-8D65-4C12-B651-E929D9C1AFE9}" destId="{4D9215BF-AE53-45D7-8582-D4F615346D54}" srcOrd="0" destOrd="0" parTransId="{182C79DF-57F1-4363-AA66-4A9C4E9EEF5A}" sibTransId="{DA981057-5544-46F9-802D-108F2FECF108}"/>
    <dgm:cxn modelId="{ECD56FFA-3CE8-4429-8312-ABA643F9C7BF}" srcId="{09069E6E-8D65-4C12-B651-E929D9C1AFE9}" destId="{62BE7547-0EC7-4FA0-8888-52FEC9D201B2}" srcOrd="2" destOrd="0" parTransId="{7945B12E-198D-4DC5-BEBD-6C94C4613C85}" sibTransId="{ED1CF1BC-0EBB-449D-B52B-5D15F7D774B4}"/>
    <dgm:cxn modelId="{F24CF277-7B01-418B-8528-125C934D27E9}" type="presParOf" srcId="{ADBCFA39-AE37-4D59-B45A-E1EB441D7D70}" destId="{C93CE9AD-1F16-42CE-9079-5AC773FAA8BB}" srcOrd="0" destOrd="0" presId="urn:microsoft.com/office/officeart/2005/8/layout/hierarchy4"/>
    <dgm:cxn modelId="{7D858323-B9EE-4262-9EB8-FF87AA77A2F1}" type="presParOf" srcId="{C93CE9AD-1F16-42CE-9079-5AC773FAA8BB}" destId="{1CFBE279-A958-4B3D-B602-725CAB157478}" srcOrd="0" destOrd="0" presId="urn:microsoft.com/office/officeart/2005/8/layout/hierarchy4"/>
    <dgm:cxn modelId="{DB397A71-79AA-43DD-AA68-EBB408F231A0}" type="presParOf" srcId="{C93CE9AD-1F16-42CE-9079-5AC773FAA8BB}" destId="{9964C072-3170-44D1-B8FE-19F036D26A1F}" srcOrd="1" destOrd="0" presId="urn:microsoft.com/office/officeart/2005/8/layout/hierarchy4"/>
    <dgm:cxn modelId="{F241F4A6-CFCE-41E2-B6FE-048A1B0E80F9}" type="presParOf" srcId="{C93CE9AD-1F16-42CE-9079-5AC773FAA8BB}" destId="{C3C29314-8B3A-432E-B70E-3C00C22FDD68}" srcOrd="2" destOrd="0" presId="urn:microsoft.com/office/officeart/2005/8/layout/hierarchy4"/>
    <dgm:cxn modelId="{01C9BDC1-A88B-4A09-84B2-9D6ECE4FDC92}" type="presParOf" srcId="{C3C29314-8B3A-432E-B70E-3C00C22FDD68}" destId="{F77F6A62-02DD-40C5-83DE-E24267AEE7B0}" srcOrd="0" destOrd="0" presId="urn:microsoft.com/office/officeart/2005/8/layout/hierarchy4"/>
    <dgm:cxn modelId="{87144F38-1ADB-4A27-B034-A3452FD33983}" type="presParOf" srcId="{F77F6A62-02DD-40C5-83DE-E24267AEE7B0}" destId="{1B02F480-98C5-46ED-87D1-4663E0C6708A}" srcOrd="0" destOrd="0" presId="urn:microsoft.com/office/officeart/2005/8/layout/hierarchy4"/>
    <dgm:cxn modelId="{3EFE3B0F-8745-4990-8295-47F674FBF567}" type="presParOf" srcId="{F77F6A62-02DD-40C5-83DE-E24267AEE7B0}" destId="{0F63FD8B-C49A-4402-8589-670D5CEB8287}" srcOrd="1" destOrd="0" presId="urn:microsoft.com/office/officeart/2005/8/layout/hierarchy4"/>
    <dgm:cxn modelId="{CBC4F6B7-9811-4379-9C9C-B12B666AD6C9}" type="presParOf" srcId="{C3C29314-8B3A-432E-B70E-3C00C22FDD68}" destId="{EF97EA1B-81BC-482E-958D-CD16F5929807}" srcOrd="1" destOrd="0" presId="urn:microsoft.com/office/officeart/2005/8/layout/hierarchy4"/>
    <dgm:cxn modelId="{9CC7B184-8ABB-4E50-8A37-615599262271}" type="presParOf" srcId="{C3C29314-8B3A-432E-B70E-3C00C22FDD68}" destId="{4B04DA5D-BB40-422B-9C9C-733FCC5B6533}" srcOrd="2" destOrd="0" presId="urn:microsoft.com/office/officeart/2005/8/layout/hierarchy4"/>
    <dgm:cxn modelId="{3472260B-3561-4078-B768-620CB57CB5E9}" type="presParOf" srcId="{4B04DA5D-BB40-422B-9C9C-733FCC5B6533}" destId="{C28426FB-503E-4BFC-89DA-9BB76AD4D4CE}" srcOrd="0" destOrd="0" presId="urn:microsoft.com/office/officeart/2005/8/layout/hierarchy4"/>
    <dgm:cxn modelId="{E49988EC-44DB-43E3-94AF-294A1BED883A}" type="presParOf" srcId="{4B04DA5D-BB40-422B-9C9C-733FCC5B6533}" destId="{F0DE822E-81BB-45B0-8013-4A01FD3E6AB8}" srcOrd="1" destOrd="0" presId="urn:microsoft.com/office/officeart/2005/8/layout/hierarchy4"/>
    <dgm:cxn modelId="{9D1A6EFC-9777-40A5-A9C1-DBA77F5D1E9A}" type="presParOf" srcId="{C3C29314-8B3A-432E-B70E-3C00C22FDD68}" destId="{931B5CC5-A623-44FF-B903-02C829B5EBF5}" srcOrd="3" destOrd="0" presId="urn:microsoft.com/office/officeart/2005/8/layout/hierarchy4"/>
    <dgm:cxn modelId="{A4E47C77-67CA-46E9-945F-9351C5CD9D27}" type="presParOf" srcId="{C3C29314-8B3A-432E-B70E-3C00C22FDD68}" destId="{FC339C26-CA74-4027-9E84-CEB8404FF56D}" srcOrd="4" destOrd="0" presId="urn:microsoft.com/office/officeart/2005/8/layout/hierarchy4"/>
    <dgm:cxn modelId="{1BB86A02-A942-4239-A7E4-71FE55230085}" type="presParOf" srcId="{FC339C26-CA74-4027-9E84-CEB8404FF56D}" destId="{056758AE-FB56-4282-A821-CEECE553FAD3}" srcOrd="0" destOrd="0" presId="urn:microsoft.com/office/officeart/2005/8/layout/hierarchy4"/>
    <dgm:cxn modelId="{928DCF19-6FBF-49C3-A08D-B07B64672AD9}" type="presParOf" srcId="{FC339C26-CA74-4027-9E84-CEB8404FF56D}" destId="{CBE2F3E0-0477-4EA0-8D98-5C04A60803B3}"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F68FA9-B896-4A46-87FA-0EDDEE4E1222}"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896FD180-AB10-4D94-8846-D382A17834F3}">
      <dgm:prSet phldrT="[Text]" custT="1"/>
      <dgm:spPr/>
      <dgm:t>
        <a:bodyPr/>
        <a:lstStyle/>
        <a:p>
          <a:r>
            <a:rPr lang="en-US" sz="1600"/>
            <a:t>Leverage Existing Information</a:t>
          </a:r>
        </a:p>
      </dgm:t>
    </dgm:pt>
    <dgm:pt modelId="{177AA963-EDFA-421D-A07B-1F717168F6B2}" type="parTrans" cxnId="{13DCDDDA-5481-4D81-9A5C-D297B147A8A2}">
      <dgm:prSet/>
      <dgm:spPr/>
      <dgm:t>
        <a:bodyPr/>
        <a:lstStyle/>
        <a:p>
          <a:endParaRPr lang="en-US"/>
        </a:p>
      </dgm:t>
    </dgm:pt>
    <dgm:pt modelId="{A8E9CCC0-0D20-4456-88AD-33C94758BEEB}" type="sibTrans" cxnId="{13DCDDDA-5481-4D81-9A5C-D297B147A8A2}">
      <dgm:prSet/>
      <dgm:spPr/>
      <dgm:t>
        <a:bodyPr/>
        <a:lstStyle/>
        <a:p>
          <a:endParaRPr lang="en-US"/>
        </a:p>
      </dgm:t>
    </dgm:pt>
    <dgm:pt modelId="{642756B9-8BDB-4C4E-971A-CC16FBD0D39A}">
      <dgm:prSet phldrT="[Text]" custT="1"/>
      <dgm:spPr/>
      <dgm:t>
        <a:bodyPr/>
        <a:lstStyle/>
        <a:p>
          <a:r>
            <a:rPr lang="en-US" sz="1600"/>
            <a:t>HPH Sector Public-Private Collaboration</a:t>
          </a:r>
        </a:p>
      </dgm:t>
    </dgm:pt>
    <dgm:pt modelId="{D4E42C6B-722C-4CCF-AB54-AE01CDCC49CE}" type="parTrans" cxnId="{7C14EBBC-97D2-4C93-99A5-27AE5BF95D91}">
      <dgm:prSet/>
      <dgm:spPr/>
      <dgm:t>
        <a:bodyPr/>
        <a:lstStyle/>
        <a:p>
          <a:endParaRPr lang="en-US"/>
        </a:p>
      </dgm:t>
    </dgm:pt>
    <dgm:pt modelId="{1339BA0C-58A4-4F69-8A8B-AE43441034E2}" type="sibTrans" cxnId="{7C14EBBC-97D2-4C93-99A5-27AE5BF95D91}">
      <dgm:prSet/>
      <dgm:spPr/>
      <dgm:t>
        <a:bodyPr/>
        <a:lstStyle/>
        <a:p>
          <a:endParaRPr lang="en-US"/>
        </a:p>
      </dgm:t>
    </dgm:pt>
    <dgm:pt modelId="{39C0390E-A07B-489C-800C-8D56E37465E9}">
      <dgm:prSet phldrT="[Text]" custT="1"/>
      <dgm:spPr/>
      <dgm:t>
        <a:bodyPr/>
        <a:lstStyle/>
        <a:p>
          <a:r>
            <a:rPr lang="en-US" sz="1600"/>
            <a:t>National Pretesting</a:t>
          </a:r>
        </a:p>
      </dgm:t>
    </dgm:pt>
    <dgm:pt modelId="{D17F38B7-9FA5-4668-B72D-BD69845131C5}" type="parTrans" cxnId="{E5CF7B23-A759-4229-90B4-BC88FEA65C19}">
      <dgm:prSet/>
      <dgm:spPr/>
      <dgm:t>
        <a:bodyPr/>
        <a:lstStyle/>
        <a:p>
          <a:endParaRPr lang="en-US"/>
        </a:p>
      </dgm:t>
    </dgm:pt>
    <dgm:pt modelId="{863D2B5C-5D30-4737-81EA-FB95D2C701C1}" type="sibTrans" cxnId="{E5CF7B23-A759-4229-90B4-BC88FEA65C19}">
      <dgm:prSet/>
      <dgm:spPr/>
      <dgm:t>
        <a:bodyPr/>
        <a:lstStyle/>
        <a:p>
          <a:endParaRPr lang="en-US"/>
        </a:p>
      </dgm:t>
    </dgm:pt>
    <dgm:pt modelId="{5BAD59FD-6BB8-46D4-9916-F78456F1DE83}" type="pres">
      <dgm:prSet presAssocID="{E9F68FA9-B896-4A46-87FA-0EDDEE4E1222}" presName="CompostProcess" presStyleCnt="0">
        <dgm:presLayoutVars>
          <dgm:dir/>
          <dgm:resizeHandles val="exact"/>
        </dgm:presLayoutVars>
      </dgm:prSet>
      <dgm:spPr/>
    </dgm:pt>
    <dgm:pt modelId="{570A1140-BF98-448D-B643-091AF8FC6AEF}" type="pres">
      <dgm:prSet presAssocID="{E9F68FA9-B896-4A46-87FA-0EDDEE4E1222}" presName="arrow" presStyleLbl="bgShp" presStyleIdx="0" presStyleCnt="1" custLinFactNeighborX="-942" custLinFactNeighborY="-163"/>
      <dgm:spPr/>
    </dgm:pt>
    <dgm:pt modelId="{5B399AA0-6ECC-4224-8F38-626A61941CD7}" type="pres">
      <dgm:prSet presAssocID="{E9F68FA9-B896-4A46-87FA-0EDDEE4E1222}" presName="linearProcess" presStyleCnt="0"/>
      <dgm:spPr/>
    </dgm:pt>
    <dgm:pt modelId="{EC5A297B-8EB6-448F-9CAC-AA658891158B}" type="pres">
      <dgm:prSet presAssocID="{896FD180-AB10-4D94-8846-D382A17834F3}" presName="textNode" presStyleLbl="node1" presStyleIdx="0" presStyleCnt="3">
        <dgm:presLayoutVars>
          <dgm:bulletEnabled val="1"/>
        </dgm:presLayoutVars>
      </dgm:prSet>
      <dgm:spPr/>
    </dgm:pt>
    <dgm:pt modelId="{9E7F6E37-0005-4292-A3A0-C9E3D1ED45AC}" type="pres">
      <dgm:prSet presAssocID="{A8E9CCC0-0D20-4456-88AD-33C94758BEEB}" presName="sibTrans" presStyleCnt="0"/>
      <dgm:spPr/>
    </dgm:pt>
    <dgm:pt modelId="{6084BB1D-D79C-42E8-BE53-94C36F15DED5}" type="pres">
      <dgm:prSet presAssocID="{642756B9-8BDB-4C4E-971A-CC16FBD0D39A}" presName="textNode" presStyleLbl="node1" presStyleIdx="1" presStyleCnt="3">
        <dgm:presLayoutVars>
          <dgm:bulletEnabled val="1"/>
        </dgm:presLayoutVars>
      </dgm:prSet>
      <dgm:spPr/>
    </dgm:pt>
    <dgm:pt modelId="{5C3C526C-0798-4949-A04B-622EB66458BB}" type="pres">
      <dgm:prSet presAssocID="{1339BA0C-58A4-4F69-8A8B-AE43441034E2}" presName="sibTrans" presStyleCnt="0"/>
      <dgm:spPr/>
    </dgm:pt>
    <dgm:pt modelId="{8588D216-184D-476E-8D59-E84B968B3C0C}" type="pres">
      <dgm:prSet presAssocID="{39C0390E-A07B-489C-800C-8D56E37465E9}" presName="textNode" presStyleLbl="node1" presStyleIdx="2" presStyleCnt="3">
        <dgm:presLayoutVars>
          <dgm:bulletEnabled val="1"/>
        </dgm:presLayoutVars>
      </dgm:prSet>
      <dgm:spPr/>
    </dgm:pt>
  </dgm:ptLst>
  <dgm:cxnLst>
    <dgm:cxn modelId="{E5CF7B23-A759-4229-90B4-BC88FEA65C19}" srcId="{E9F68FA9-B896-4A46-87FA-0EDDEE4E1222}" destId="{39C0390E-A07B-489C-800C-8D56E37465E9}" srcOrd="2" destOrd="0" parTransId="{D17F38B7-9FA5-4668-B72D-BD69845131C5}" sibTransId="{863D2B5C-5D30-4737-81EA-FB95D2C701C1}"/>
    <dgm:cxn modelId="{B9A12F59-A781-412B-BAC2-E2F6477CB214}" type="presOf" srcId="{39C0390E-A07B-489C-800C-8D56E37465E9}" destId="{8588D216-184D-476E-8D59-E84B968B3C0C}" srcOrd="0" destOrd="0" presId="urn:microsoft.com/office/officeart/2005/8/layout/hProcess9"/>
    <dgm:cxn modelId="{3EFDC57E-9C31-41DC-B819-4CC6C1525B1D}" type="presOf" srcId="{E9F68FA9-B896-4A46-87FA-0EDDEE4E1222}" destId="{5BAD59FD-6BB8-46D4-9916-F78456F1DE83}" srcOrd="0" destOrd="0" presId="urn:microsoft.com/office/officeart/2005/8/layout/hProcess9"/>
    <dgm:cxn modelId="{B6B7E2AB-4090-4592-872D-5452DE91A1F6}" type="presOf" srcId="{896FD180-AB10-4D94-8846-D382A17834F3}" destId="{EC5A297B-8EB6-448F-9CAC-AA658891158B}" srcOrd="0" destOrd="0" presId="urn:microsoft.com/office/officeart/2005/8/layout/hProcess9"/>
    <dgm:cxn modelId="{7C14EBBC-97D2-4C93-99A5-27AE5BF95D91}" srcId="{E9F68FA9-B896-4A46-87FA-0EDDEE4E1222}" destId="{642756B9-8BDB-4C4E-971A-CC16FBD0D39A}" srcOrd="1" destOrd="0" parTransId="{D4E42C6B-722C-4CCF-AB54-AE01CDCC49CE}" sibTransId="{1339BA0C-58A4-4F69-8A8B-AE43441034E2}"/>
    <dgm:cxn modelId="{34D1DDD0-2844-427F-BD93-6794BC9F1202}" type="presOf" srcId="{642756B9-8BDB-4C4E-971A-CC16FBD0D39A}" destId="{6084BB1D-D79C-42E8-BE53-94C36F15DED5}" srcOrd="0" destOrd="0" presId="urn:microsoft.com/office/officeart/2005/8/layout/hProcess9"/>
    <dgm:cxn modelId="{13DCDDDA-5481-4D81-9A5C-D297B147A8A2}" srcId="{E9F68FA9-B896-4A46-87FA-0EDDEE4E1222}" destId="{896FD180-AB10-4D94-8846-D382A17834F3}" srcOrd="0" destOrd="0" parTransId="{177AA963-EDFA-421D-A07B-1F717168F6B2}" sibTransId="{A8E9CCC0-0D20-4456-88AD-33C94758BEEB}"/>
    <dgm:cxn modelId="{176BEECF-ED26-428F-B64F-EDE3ADDF533E}" type="presParOf" srcId="{5BAD59FD-6BB8-46D4-9916-F78456F1DE83}" destId="{570A1140-BF98-448D-B643-091AF8FC6AEF}" srcOrd="0" destOrd="0" presId="urn:microsoft.com/office/officeart/2005/8/layout/hProcess9"/>
    <dgm:cxn modelId="{F9769A5D-CC1B-43BF-9E92-677DDF5BB07D}" type="presParOf" srcId="{5BAD59FD-6BB8-46D4-9916-F78456F1DE83}" destId="{5B399AA0-6ECC-4224-8F38-626A61941CD7}" srcOrd="1" destOrd="0" presId="urn:microsoft.com/office/officeart/2005/8/layout/hProcess9"/>
    <dgm:cxn modelId="{AD395654-4270-4908-974B-4A4C45BD36A0}" type="presParOf" srcId="{5B399AA0-6ECC-4224-8F38-626A61941CD7}" destId="{EC5A297B-8EB6-448F-9CAC-AA658891158B}" srcOrd="0" destOrd="0" presId="urn:microsoft.com/office/officeart/2005/8/layout/hProcess9"/>
    <dgm:cxn modelId="{EFA9973C-09D4-472A-B65D-F238BD8742C4}" type="presParOf" srcId="{5B399AA0-6ECC-4224-8F38-626A61941CD7}" destId="{9E7F6E37-0005-4292-A3A0-C9E3D1ED45AC}" srcOrd="1" destOrd="0" presId="urn:microsoft.com/office/officeart/2005/8/layout/hProcess9"/>
    <dgm:cxn modelId="{93D77485-E2A7-4813-A291-A8F2A62B88D8}" type="presParOf" srcId="{5B399AA0-6ECC-4224-8F38-626A61941CD7}" destId="{6084BB1D-D79C-42E8-BE53-94C36F15DED5}" srcOrd="2" destOrd="0" presId="urn:microsoft.com/office/officeart/2005/8/layout/hProcess9"/>
    <dgm:cxn modelId="{F854D261-B437-442A-B726-31FF03462947}" type="presParOf" srcId="{5B399AA0-6ECC-4224-8F38-626A61941CD7}" destId="{5C3C526C-0798-4949-A04B-622EB66458BB}" srcOrd="3" destOrd="0" presId="urn:microsoft.com/office/officeart/2005/8/layout/hProcess9"/>
    <dgm:cxn modelId="{1BD9AF2F-7BE9-49E5-8279-9F2D3EED3BD0}" type="presParOf" srcId="{5B399AA0-6ECC-4224-8F38-626A61941CD7}" destId="{8588D216-184D-476E-8D59-E84B968B3C0C}"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27F0AC-CE55-4CC0-9449-6EFE64BC1E97}" type="doc">
      <dgm:prSet loTypeId="urn:microsoft.com/office/officeart/2005/8/layout/equation2" loCatId="process" qsTypeId="urn:microsoft.com/office/officeart/2005/8/quickstyle/simple1" qsCatId="simple" csTypeId="urn:microsoft.com/office/officeart/2005/8/colors/accent1_2" csCatId="accent1" phldr="1"/>
      <dgm:spPr/>
    </dgm:pt>
    <dgm:pt modelId="{05739DC2-6DB0-43ED-B339-5432DF94D7E5}" type="pres">
      <dgm:prSet presAssocID="{7827F0AC-CE55-4CC0-9449-6EFE64BC1E97}" presName="Name0" presStyleCnt="0">
        <dgm:presLayoutVars>
          <dgm:dir/>
          <dgm:resizeHandles val="exact"/>
        </dgm:presLayoutVars>
      </dgm:prSet>
      <dgm:spPr/>
    </dgm:pt>
  </dgm:ptLst>
  <dgm:cxnLst>
    <dgm:cxn modelId="{15580ABB-84D6-4DE8-BDA5-DD183F306E99}" type="presOf" srcId="{7827F0AC-CE55-4CC0-9449-6EFE64BC1E97}" destId="{05739DC2-6DB0-43ED-B339-5432DF94D7E5}" srcOrd="0"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D7E3F4-64A4-493A-B189-E6F64F30740D}"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8278087F-7B3D-4E80-9488-4F62188DC8C8}">
      <dgm:prSet phldrT="[Text]"/>
      <dgm:spPr/>
      <dgm:t>
        <a:bodyPr/>
        <a:lstStyle/>
        <a:p>
          <a:r>
            <a:rPr lang="en-US" b="1"/>
            <a:t>Task Group Recruitment &amp; Management</a:t>
          </a:r>
        </a:p>
      </dgm:t>
    </dgm:pt>
    <dgm:pt modelId="{2E3A328F-ECB2-49E4-B045-A4FC83CC0581}" type="parTrans" cxnId="{C0535098-28C5-4ECB-98AD-E8F72A583916}">
      <dgm:prSet/>
      <dgm:spPr/>
      <dgm:t>
        <a:bodyPr/>
        <a:lstStyle/>
        <a:p>
          <a:endParaRPr lang="en-US"/>
        </a:p>
      </dgm:t>
    </dgm:pt>
    <dgm:pt modelId="{2F049D49-E603-4298-AF09-792944A278DE}" type="sibTrans" cxnId="{C0535098-28C5-4ECB-98AD-E8F72A583916}">
      <dgm:prSet/>
      <dgm:spPr/>
      <dgm:t>
        <a:bodyPr/>
        <a:lstStyle/>
        <a:p>
          <a:endParaRPr lang="en-US"/>
        </a:p>
      </dgm:t>
    </dgm:pt>
    <dgm:pt modelId="{F30E9D5B-C46E-4689-B020-2C6C48B765B4}">
      <dgm:prSet phldrT="[Text]"/>
      <dgm:spPr/>
      <dgm:t>
        <a:bodyPr/>
        <a:lstStyle/>
        <a:p>
          <a:r>
            <a:rPr lang="en-US" b="1"/>
            <a:t>Supporting the Authoring of 405(d) Document</a:t>
          </a:r>
        </a:p>
      </dgm:t>
    </dgm:pt>
    <dgm:pt modelId="{9F67D298-9313-453A-9C2E-AFEA0F2CD7F3}" type="parTrans" cxnId="{4F977143-020E-4601-B5BA-CB082FBF694E}">
      <dgm:prSet/>
      <dgm:spPr/>
      <dgm:t>
        <a:bodyPr/>
        <a:lstStyle/>
        <a:p>
          <a:endParaRPr lang="en-US"/>
        </a:p>
      </dgm:t>
    </dgm:pt>
    <dgm:pt modelId="{EBE113F6-7884-4184-98FD-AB30A034555E}" type="sibTrans" cxnId="{4F977143-020E-4601-B5BA-CB082FBF694E}">
      <dgm:prSet/>
      <dgm:spPr/>
      <dgm:t>
        <a:bodyPr/>
        <a:lstStyle/>
        <a:p>
          <a:endParaRPr lang="en-US"/>
        </a:p>
      </dgm:t>
    </dgm:pt>
    <dgm:pt modelId="{ECDE0BEA-0697-472C-84AB-548BEE73E465}">
      <dgm:prSet phldrT="[Text]"/>
      <dgm:spPr/>
      <dgm:t>
        <a:bodyPr/>
        <a:lstStyle/>
        <a:p>
          <a:r>
            <a:rPr lang="en-US" b="1"/>
            <a:t>Assess the Process</a:t>
          </a:r>
          <a:r>
            <a:rPr lang="en-US"/>
            <a:t>: After Action Review</a:t>
          </a:r>
        </a:p>
      </dgm:t>
    </dgm:pt>
    <dgm:pt modelId="{AD321293-AF66-43B0-8CDD-CDFE080C244B}" type="parTrans" cxnId="{8056EB02-7A10-454B-BAA6-69DB3F8C4772}">
      <dgm:prSet/>
      <dgm:spPr/>
      <dgm:t>
        <a:bodyPr/>
        <a:lstStyle/>
        <a:p>
          <a:endParaRPr lang="en-US"/>
        </a:p>
      </dgm:t>
    </dgm:pt>
    <dgm:pt modelId="{DDB87C69-A9B6-43B8-B357-DE0A71772FF5}" type="sibTrans" cxnId="{8056EB02-7A10-454B-BAA6-69DB3F8C4772}">
      <dgm:prSet/>
      <dgm:spPr/>
      <dgm:t>
        <a:bodyPr/>
        <a:lstStyle/>
        <a:p>
          <a:endParaRPr lang="en-US"/>
        </a:p>
      </dgm:t>
    </dgm:pt>
    <dgm:pt modelId="{95F9202D-17AD-4509-8B55-294958462727}">
      <dgm:prSet phldrT="[Text]"/>
      <dgm:spPr/>
      <dgm:t>
        <a:bodyPr/>
        <a:lstStyle/>
        <a:p>
          <a:r>
            <a:rPr lang="en-US" b="1"/>
            <a:t>Assess the Input</a:t>
          </a:r>
          <a:r>
            <a:rPr lang="en-US"/>
            <a:t>: Peer Review Roundtables</a:t>
          </a:r>
        </a:p>
      </dgm:t>
    </dgm:pt>
    <dgm:pt modelId="{8D0CA452-8A46-4CF9-A6A1-9A76E0C69F54}" type="parTrans" cxnId="{14467BD4-E147-4183-B624-9B917627C07F}">
      <dgm:prSet/>
      <dgm:spPr/>
      <dgm:t>
        <a:bodyPr/>
        <a:lstStyle/>
        <a:p>
          <a:endParaRPr lang="en-US"/>
        </a:p>
      </dgm:t>
    </dgm:pt>
    <dgm:pt modelId="{734B444B-E0DA-4BBF-A35E-374FE2F5B1D8}" type="sibTrans" cxnId="{14467BD4-E147-4183-B624-9B917627C07F}">
      <dgm:prSet/>
      <dgm:spPr/>
      <dgm:t>
        <a:bodyPr/>
        <a:lstStyle/>
        <a:p>
          <a:endParaRPr lang="en-US"/>
        </a:p>
      </dgm:t>
    </dgm:pt>
    <dgm:pt modelId="{ED842009-4529-4B17-9F0C-99E7C5E1D6B1}">
      <dgm:prSet phldrT="[Text]"/>
      <dgm:spPr/>
      <dgm:t>
        <a:bodyPr/>
        <a:lstStyle/>
        <a:p>
          <a:r>
            <a:rPr lang="en-US" b="1"/>
            <a:t>Co-Authoring &amp; Design of 405(d) Document</a:t>
          </a:r>
        </a:p>
      </dgm:t>
    </dgm:pt>
    <dgm:pt modelId="{05E7B65F-538A-424F-B527-D3F9A90172F6}" type="parTrans" cxnId="{10FBE78A-9B77-468C-8FB4-C578904D01FD}">
      <dgm:prSet/>
      <dgm:spPr/>
      <dgm:t>
        <a:bodyPr/>
        <a:lstStyle/>
        <a:p>
          <a:endParaRPr lang="en-US"/>
        </a:p>
      </dgm:t>
    </dgm:pt>
    <dgm:pt modelId="{9235EB48-AC0A-43A5-9564-7CB833C92D9C}" type="sibTrans" cxnId="{10FBE78A-9B77-468C-8FB4-C578904D01FD}">
      <dgm:prSet/>
      <dgm:spPr/>
      <dgm:t>
        <a:bodyPr/>
        <a:lstStyle/>
        <a:p>
          <a:endParaRPr lang="en-US"/>
        </a:p>
      </dgm:t>
    </dgm:pt>
    <dgm:pt modelId="{BF60A9C0-FCF2-44C3-938D-B3DABD21B19F}">
      <dgm:prSet phldrT="[Text]"/>
      <dgm:spPr/>
      <dgm:t>
        <a:bodyPr/>
        <a:lstStyle/>
        <a:p>
          <a:r>
            <a:rPr lang="en-US" b="1"/>
            <a:t>Assess the Output</a:t>
          </a:r>
          <a:r>
            <a:rPr lang="en-US"/>
            <a:t>: Nationwide Pretesting</a:t>
          </a:r>
        </a:p>
      </dgm:t>
    </dgm:pt>
    <dgm:pt modelId="{590E0353-9B53-4416-BD2D-FC28ACF994B8}" type="parTrans" cxnId="{2C04E7B8-3971-4126-B760-E67E469447A9}">
      <dgm:prSet/>
      <dgm:spPr/>
      <dgm:t>
        <a:bodyPr/>
        <a:lstStyle/>
        <a:p>
          <a:endParaRPr lang="en-US"/>
        </a:p>
      </dgm:t>
    </dgm:pt>
    <dgm:pt modelId="{75F957FC-8411-414F-BD89-377D48064F5F}" type="sibTrans" cxnId="{2C04E7B8-3971-4126-B760-E67E469447A9}">
      <dgm:prSet/>
      <dgm:spPr/>
      <dgm:t>
        <a:bodyPr/>
        <a:lstStyle/>
        <a:p>
          <a:endParaRPr lang="en-US"/>
        </a:p>
      </dgm:t>
    </dgm:pt>
    <dgm:pt modelId="{A6D83C88-BEDF-4938-B861-5F1FB071CAC5}">
      <dgm:prSet phldrT="[Text]"/>
      <dgm:spPr/>
      <dgm:t>
        <a:bodyPr/>
        <a:lstStyle/>
        <a:p>
          <a:r>
            <a:rPr lang="en-US" b="1"/>
            <a:t>Who Are They</a:t>
          </a:r>
          <a:r>
            <a:rPr lang="en-US"/>
            <a:t>: Stakeholder Mapping &amp; Analysis</a:t>
          </a:r>
        </a:p>
      </dgm:t>
    </dgm:pt>
    <dgm:pt modelId="{D6E109C8-626C-4DA7-9BEB-D9DAEF943376}" type="parTrans" cxnId="{EB052310-531D-4DEC-8B3F-9B84FB0955EB}">
      <dgm:prSet/>
      <dgm:spPr/>
      <dgm:t>
        <a:bodyPr/>
        <a:lstStyle/>
        <a:p>
          <a:endParaRPr lang="en-US"/>
        </a:p>
      </dgm:t>
    </dgm:pt>
    <dgm:pt modelId="{E0658900-DD0F-4BB2-9CDD-219F5010E96E}" type="sibTrans" cxnId="{EB052310-531D-4DEC-8B3F-9B84FB0955EB}">
      <dgm:prSet/>
      <dgm:spPr/>
      <dgm:t>
        <a:bodyPr/>
        <a:lstStyle/>
        <a:p>
          <a:endParaRPr lang="en-US"/>
        </a:p>
      </dgm:t>
    </dgm:pt>
    <dgm:pt modelId="{FDCF0698-C82F-46E3-B393-1D2AFC9EA3E5}">
      <dgm:prSet phldrT="[Text]"/>
      <dgm:spPr/>
      <dgm:t>
        <a:bodyPr/>
        <a:lstStyle/>
        <a:p>
          <a:r>
            <a:rPr lang="en-US" b="1"/>
            <a:t>Existing Attitudes</a:t>
          </a:r>
          <a:r>
            <a:rPr lang="en-US"/>
            <a:t>: Medical Community Baselining</a:t>
          </a:r>
        </a:p>
      </dgm:t>
    </dgm:pt>
    <dgm:pt modelId="{8AD0419B-0342-4219-BED7-66D5C33B9C9B}" type="parTrans" cxnId="{933900DE-0130-422D-B8A6-71E92CBCB8E7}">
      <dgm:prSet/>
      <dgm:spPr/>
      <dgm:t>
        <a:bodyPr/>
        <a:lstStyle/>
        <a:p>
          <a:endParaRPr lang="en-US"/>
        </a:p>
      </dgm:t>
    </dgm:pt>
    <dgm:pt modelId="{FA9B688A-5375-425F-A2ED-F2B5A93DCC64}" type="sibTrans" cxnId="{933900DE-0130-422D-B8A6-71E92CBCB8E7}">
      <dgm:prSet/>
      <dgm:spPr/>
      <dgm:t>
        <a:bodyPr/>
        <a:lstStyle/>
        <a:p>
          <a:endParaRPr lang="en-US"/>
        </a:p>
      </dgm:t>
    </dgm:pt>
    <dgm:pt modelId="{47B13962-0BA4-47D8-AEAB-58AC1D199F7B}" type="pres">
      <dgm:prSet presAssocID="{38D7E3F4-64A4-493A-B189-E6F64F30740D}" presName="Name0" presStyleCnt="0">
        <dgm:presLayoutVars>
          <dgm:dir/>
          <dgm:resizeHandles val="exact"/>
        </dgm:presLayoutVars>
      </dgm:prSet>
      <dgm:spPr/>
    </dgm:pt>
    <dgm:pt modelId="{4A825F09-4A30-4FB6-8683-331B6B62C050}" type="pres">
      <dgm:prSet presAssocID="{38D7E3F4-64A4-493A-B189-E6F64F30740D}" presName="cycle" presStyleCnt="0"/>
      <dgm:spPr/>
    </dgm:pt>
    <dgm:pt modelId="{3130AF36-C205-410F-A211-B72AA51D51B3}" type="pres">
      <dgm:prSet presAssocID="{8278087F-7B3D-4E80-9488-4F62188DC8C8}" presName="nodeFirstNode" presStyleLbl="node1" presStyleIdx="0" presStyleCnt="8">
        <dgm:presLayoutVars>
          <dgm:bulletEnabled val="1"/>
        </dgm:presLayoutVars>
      </dgm:prSet>
      <dgm:spPr/>
    </dgm:pt>
    <dgm:pt modelId="{0554C0FE-71B7-41A9-8B10-DA76FE262F38}" type="pres">
      <dgm:prSet presAssocID="{2F049D49-E603-4298-AF09-792944A278DE}" presName="sibTransFirstNode" presStyleLbl="bgShp" presStyleIdx="0" presStyleCnt="1"/>
      <dgm:spPr/>
    </dgm:pt>
    <dgm:pt modelId="{E1A9BF9E-5708-4738-9A4F-52A5F0B31C74}" type="pres">
      <dgm:prSet presAssocID="{F30E9D5B-C46E-4689-B020-2C6C48B765B4}" presName="nodeFollowingNodes" presStyleLbl="node1" presStyleIdx="1" presStyleCnt="8">
        <dgm:presLayoutVars>
          <dgm:bulletEnabled val="1"/>
        </dgm:presLayoutVars>
      </dgm:prSet>
      <dgm:spPr/>
    </dgm:pt>
    <dgm:pt modelId="{7C4E2544-0C58-4452-8312-BC267B63CB17}" type="pres">
      <dgm:prSet presAssocID="{ECDE0BEA-0697-472C-84AB-548BEE73E465}" presName="nodeFollowingNodes" presStyleLbl="node1" presStyleIdx="2" presStyleCnt="8" custRadScaleRad="99958" custRadScaleInc="222649">
        <dgm:presLayoutVars>
          <dgm:bulletEnabled val="1"/>
        </dgm:presLayoutVars>
      </dgm:prSet>
      <dgm:spPr/>
    </dgm:pt>
    <dgm:pt modelId="{17D29A53-EB66-465D-A3DA-C2FFECC318E6}" type="pres">
      <dgm:prSet presAssocID="{95F9202D-17AD-4509-8B55-294958462727}" presName="nodeFollowingNodes" presStyleLbl="node1" presStyleIdx="3" presStyleCnt="8" custRadScaleRad="101694" custRadScaleInc="-6781">
        <dgm:presLayoutVars>
          <dgm:bulletEnabled val="1"/>
        </dgm:presLayoutVars>
      </dgm:prSet>
      <dgm:spPr/>
    </dgm:pt>
    <dgm:pt modelId="{8A1047CD-14AA-41F3-B4BB-77111BFBD9CC}" type="pres">
      <dgm:prSet presAssocID="{ED842009-4529-4B17-9F0C-99E7C5E1D6B1}" presName="nodeFollowingNodes" presStyleLbl="node1" presStyleIdx="4" presStyleCnt="8" custRadScaleRad="101511" custRadScaleInc="-222890">
        <dgm:presLayoutVars>
          <dgm:bulletEnabled val="1"/>
        </dgm:presLayoutVars>
      </dgm:prSet>
      <dgm:spPr/>
    </dgm:pt>
    <dgm:pt modelId="{E0251C67-90B7-4ADE-B66E-1A64522065B2}" type="pres">
      <dgm:prSet presAssocID="{BF60A9C0-FCF2-44C3-938D-B3DABD21B19F}" presName="nodeFollowingNodes" presStyleLbl="node1" presStyleIdx="5" presStyleCnt="8">
        <dgm:presLayoutVars>
          <dgm:bulletEnabled val="1"/>
        </dgm:presLayoutVars>
      </dgm:prSet>
      <dgm:spPr/>
    </dgm:pt>
    <dgm:pt modelId="{F2A83D9A-8227-4875-938C-6FE46A1B7A15}" type="pres">
      <dgm:prSet presAssocID="{A6D83C88-BEDF-4938-B861-5F1FB071CAC5}" presName="nodeFollowingNodes" presStyleLbl="node1" presStyleIdx="6" presStyleCnt="8">
        <dgm:presLayoutVars>
          <dgm:bulletEnabled val="1"/>
        </dgm:presLayoutVars>
      </dgm:prSet>
      <dgm:spPr/>
    </dgm:pt>
    <dgm:pt modelId="{E0E077AD-13DB-45BA-8B3D-0B09602D87FE}" type="pres">
      <dgm:prSet presAssocID="{FDCF0698-C82F-46E3-B393-1D2AFC9EA3E5}" presName="nodeFollowingNodes" presStyleLbl="node1" presStyleIdx="7" presStyleCnt="8">
        <dgm:presLayoutVars>
          <dgm:bulletEnabled val="1"/>
        </dgm:presLayoutVars>
      </dgm:prSet>
      <dgm:spPr/>
    </dgm:pt>
  </dgm:ptLst>
  <dgm:cxnLst>
    <dgm:cxn modelId="{8056EB02-7A10-454B-BAA6-69DB3F8C4772}" srcId="{38D7E3F4-64A4-493A-B189-E6F64F30740D}" destId="{ECDE0BEA-0697-472C-84AB-548BEE73E465}" srcOrd="2" destOrd="0" parTransId="{AD321293-AF66-43B0-8CDD-CDFE080C244B}" sibTransId="{DDB87C69-A9B6-43B8-B357-DE0A71772FF5}"/>
    <dgm:cxn modelId="{805C660A-3855-4702-9617-660C6F3CA38F}" type="presOf" srcId="{95F9202D-17AD-4509-8B55-294958462727}" destId="{17D29A53-EB66-465D-A3DA-C2FFECC318E6}" srcOrd="0" destOrd="0" presId="urn:microsoft.com/office/officeart/2005/8/layout/cycle3"/>
    <dgm:cxn modelId="{EB052310-531D-4DEC-8B3F-9B84FB0955EB}" srcId="{38D7E3F4-64A4-493A-B189-E6F64F30740D}" destId="{A6D83C88-BEDF-4938-B861-5F1FB071CAC5}" srcOrd="6" destOrd="0" parTransId="{D6E109C8-626C-4DA7-9BEB-D9DAEF943376}" sibTransId="{E0658900-DD0F-4BB2-9CDD-219F5010E96E}"/>
    <dgm:cxn modelId="{4F977143-020E-4601-B5BA-CB082FBF694E}" srcId="{38D7E3F4-64A4-493A-B189-E6F64F30740D}" destId="{F30E9D5B-C46E-4689-B020-2C6C48B765B4}" srcOrd="1" destOrd="0" parTransId="{9F67D298-9313-453A-9C2E-AFEA0F2CD7F3}" sibTransId="{EBE113F6-7884-4184-98FD-AB30A034555E}"/>
    <dgm:cxn modelId="{E12AA163-3E53-4678-B151-17FF3DA52990}" type="presOf" srcId="{BF60A9C0-FCF2-44C3-938D-B3DABD21B19F}" destId="{E0251C67-90B7-4ADE-B66E-1A64522065B2}" srcOrd="0" destOrd="0" presId="urn:microsoft.com/office/officeart/2005/8/layout/cycle3"/>
    <dgm:cxn modelId="{BBBEB34F-040E-46AE-A35D-03E22ECF757F}" type="presOf" srcId="{2F049D49-E603-4298-AF09-792944A278DE}" destId="{0554C0FE-71B7-41A9-8B10-DA76FE262F38}" srcOrd="0" destOrd="0" presId="urn:microsoft.com/office/officeart/2005/8/layout/cycle3"/>
    <dgm:cxn modelId="{B98E9051-12B4-44DB-B7E3-C46D8BD140CA}" type="presOf" srcId="{38D7E3F4-64A4-493A-B189-E6F64F30740D}" destId="{47B13962-0BA4-47D8-AEAB-58AC1D199F7B}" srcOrd="0" destOrd="0" presId="urn:microsoft.com/office/officeart/2005/8/layout/cycle3"/>
    <dgm:cxn modelId="{165DE755-F4C5-4AD1-8E89-57F61E83B75D}" type="presOf" srcId="{FDCF0698-C82F-46E3-B393-1D2AFC9EA3E5}" destId="{E0E077AD-13DB-45BA-8B3D-0B09602D87FE}" srcOrd="0" destOrd="0" presId="urn:microsoft.com/office/officeart/2005/8/layout/cycle3"/>
    <dgm:cxn modelId="{10FBE78A-9B77-468C-8FB4-C578904D01FD}" srcId="{38D7E3F4-64A4-493A-B189-E6F64F30740D}" destId="{ED842009-4529-4B17-9F0C-99E7C5E1D6B1}" srcOrd="4" destOrd="0" parTransId="{05E7B65F-538A-424F-B527-D3F9A90172F6}" sibTransId="{9235EB48-AC0A-43A5-9564-7CB833C92D9C}"/>
    <dgm:cxn modelId="{C0535098-28C5-4ECB-98AD-E8F72A583916}" srcId="{38D7E3F4-64A4-493A-B189-E6F64F30740D}" destId="{8278087F-7B3D-4E80-9488-4F62188DC8C8}" srcOrd="0" destOrd="0" parTransId="{2E3A328F-ECB2-49E4-B045-A4FC83CC0581}" sibTransId="{2F049D49-E603-4298-AF09-792944A278DE}"/>
    <dgm:cxn modelId="{5A7A72A3-6471-4115-940D-70968A2F22C2}" type="presOf" srcId="{ECDE0BEA-0697-472C-84AB-548BEE73E465}" destId="{7C4E2544-0C58-4452-8312-BC267B63CB17}" srcOrd="0" destOrd="0" presId="urn:microsoft.com/office/officeart/2005/8/layout/cycle3"/>
    <dgm:cxn modelId="{43EB53A4-F7C3-407C-874F-373920E93DD9}" type="presOf" srcId="{F30E9D5B-C46E-4689-B020-2C6C48B765B4}" destId="{E1A9BF9E-5708-4738-9A4F-52A5F0B31C74}" srcOrd="0" destOrd="0" presId="urn:microsoft.com/office/officeart/2005/8/layout/cycle3"/>
    <dgm:cxn modelId="{B33D6FAE-AF77-4F95-A9FE-145E52E89917}" type="presOf" srcId="{A6D83C88-BEDF-4938-B861-5F1FB071CAC5}" destId="{F2A83D9A-8227-4875-938C-6FE46A1B7A15}" srcOrd="0" destOrd="0" presId="urn:microsoft.com/office/officeart/2005/8/layout/cycle3"/>
    <dgm:cxn modelId="{42DBC0B8-96D6-41EE-BCE3-A6AA19DA7E42}" type="presOf" srcId="{8278087F-7B3D-4E80-9488-4F62188DC8C8}" destId="{3130AF36-C205-410F-A211-B72AA51D51B3}" srcOrd="0" destOrd="0" presId="urn:microsoft.com/office/officeart/2005/8/layout/cycle3"/>
    <dgm:cxn modelId="{2C04E7B8-3971-4126-B760-E67E469447A9}" srcId="{38D7E3F4-64A4-493A-B189-E6F64F30740D}" destId="{BF60A9C0-FCF2-44C3-938D-B3DABD21B19F}" srcOrd="5" destOrd="0" parTransId="{590E0353-9B53-4416-BD2D-FC28ACF994B8}" sibTransId="{75F957FC-8411-414F-BD89-377D48064F5F}"/>
    <dgm:cxn modelId="{D1ADE1BB-6BDA-486B-8284-BE8AE1AD4088}" type="presOf" srcId="{ED842009-4529-4B17-9F0C-99E7C5E1D6B1}" destId="{8A1047CD-14AA-41F3-B4BB-77111BFBD9CC}" srcOrd="0" destOrd="0" presId="urn:microsoft.com/office/officeart/2005/8/layout/cycle3"/>
    <dgm:cxn modelId="{14467BD4-E147-4183-B624-9B917627C07F}" srcId="{38D7E3F4-64A4-493A-B189-E6F64F30740D}" destId="{95F9202D-17AD-4509-8B55-294958462727}" srcOrd="3" destOrd="0" parTransId="{8D0CA452-8A46-4CF9-A6A1-9A76E0C69F54}" sibTransId="{734B444B-E0DA-4BBF-A35E-374FE2F5B1D8}"/>
    <dgm:cxn modelId="{933900DE-0130-422D-B8A6-71E92CBCB8E7}" srcId="{38D7E3F4-64A4-493A-B189-E6F64F30740D}" destId="{FDCF0698-C82F-46E3-B393-1D2AFC9EA3E5}" srcOrd="7" destOrd="0" parTransId="{8AD0419B-0342-4219-BED7-66D5C33B9C9B}" sibTransId="{FA9B688A-5375-425F-A2ED-F2B5A93DCC64}"/>
    <dgm:cxn modelId="{EFC3EF0B-FDF7-45F7-80C0-9BD6124FE552}" type="presParOf" srcId="{47B13962-0BA4-47D8-AEAB-58AC1D199F7B}" destId="{4A825F09-4A30-4FB6-8683-331B6B62C050}" srcOrd="0" destOrd="0" presId="urn:microsoft.com/office/officeart/2005/8/layout/cycle3"/>
    <dgm:cxn modelId="{3CFF06DB-4676-42CE-B52C-1DCEB6DE57BE}" type="presParOf" srcId="{4A825F09-4A30-4FB6-8683-331B6B62C050}" destId="{3130AF36-C205-410F-A211-B72AA51D51B3}" srcOrd="0" destOrd="0" presId="urn:microsoft.com/office/officeart/2005/8/layout/cycle3"/>
    <dgm:cxn modelId="{886797F5-9765-48E7-8EC0-810440183D71}" type="presParOf" srcId="{4A825F09-4A30-4FB6-8683-331B6B62C050}" destId="{0554C0FE-71B7-41A9-8B10-DA76FE262F38}" srcOrd="1" destOrd="0" presId="urn:microsoft.com/office/officeart/2005/8/layout/cycle3"/>
    <dgm:cxn modelId="{4A230F0C-6BB7-4E93-BFA1-F4A8719FEED8}" type="presParOf" srcId="{4A825F09-4A30-4FB6-8683-331B6B62C050}" destId="{E1A9BF9E-5708-4738-9A4F-52A5F0B31C74}" srcOrd="2" destOrd="0" presId="urn:microsoft.com/office/officeart/2005/8/layout/cycle3"/>
    <dgm:cxn modelId="{00180399-996E-4726-B10C-DB550034E0EA}" type="presParOf" srcId="{4A825F09-4A30-4FB6-8683-331B6B62C050}" destId="{7C4E2544-0C58-4452-8312-BC267B63CB17}" srcOrd="3" destOrd="0" presId="urn:microsoft.com/office/officeart/2005/8/layout/cycle3"/>
    <dgm:cxn modelId="{0FDD423D-B48D-40E6-AD00-5584A49A6960}" type="presParOf" srcId="{4A825F09-4A30-4FB6-8683-331B6B62C050}" destId="{17D29A53-EB66-465D-A3DA-C2FFECC318E6}" srcOrd="4" destOrd="0" presId="urn:microsoft.com/office/officeart/2005/8/layout/cycle3"/>
    <dgm:cxn modelId="{C1EF7AB7-4165-4395-95D7-8FC4ECFC4AAA}" type="presParOf" srcId="{4A825F09-4A30-4FB6-8683-331B6B62C050}" destId="{8A1047CD-14AA-41F3-B4BB-77111BFBD9CC}" srcOrd="5" destOrd="0" presId="urn:microsoft.com/office/officeart/2005/8/layout/cycle3"/>
    <dgm:cxn modelId="{2ED01BCE-2A85-4536-8F08-B6FF5267C2F4}" type="presParOf" srcId="{4A825F09-4A30-4FB6-8683-331B6B62C050}" destId="{E0251C67-90B7-4ADE-B66E-1A64522065B2}" srcOrd="6" destOrd="0" presId="urn:microsoft.com/office/officeart/2005/8/layout/cycle3"/>
    <dgm:cxn modelId="{BA2B4325-E133-42B9-B60F-08C21989CC58}" type="presParOf" srcId="{4A825F09-4A30-4FB6-8683-331B6B62C050}" destId="{F2A83D9A-8227-4875-938C-6FE46A1B7A15}" srcOrd="7" destOrd="0" presId="urn:microsoft.com/office/officeart/2005/8/layout/cycle3"/>
    <dgm:cxn modelId="{11168BF8-7D18-40FB-97B0-CFDD24BCC4CA}" type="presParOf" srcId="{4A825F09-4A30-4FB6-8683-331B6B62C050}" destId="{E0E077AD-13DB-45BA-8B3D-0B09602D87FE}" srcOrd="8" destOrd="0" presId="urn:microsoft.com/office/officeart/2005/8/layout/cycle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A376A9-4335-4974-B628-DE7ACA34B5EE}"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4DC61CF4-9CE1-44CE-9582-EC178F0317E8}">
      <dgm:prSet phldrT="[Text]" custT="1"/>
      <dgm:spPr/>
      <dgm:t>
        <a:bodyPr/>
        <a:lstStyle/>
        <a:p>
          <a:r>
            <a:rPr lang="en-US" sz="1200"/>
            <a:t>1</a:t>
          </a:r>
        </a:p>
      </dgm:t>
    </dgm:pt>
    <dgm:pt modelId="{80D06EA8-4EF2-48D3-A67F-1C000593C5D4}" type="parTrans" cxnId="{2AAC3C00-908C-4F46-8447-9C0F256B4A2B}">
      <dgm:prSet/>
      <dgm:spPr/>
      <dgm:t>
        <a:bodyPr/>
        <a:lstStyle/>
        <a:p>
          <a:endParaRPr lang="en-US"/>
        </a:p>
      </dgm:t>
    </dgm:pt>
    <dgm:pt modelId="{721217B0-3056-49F7-8F39-2125004949F8}" type="sibTrans" cxnId="{2AAC3C00-908C-4F46-8447-9C0F256B4A2B}">
      <dgm:prSet/>
      <dgm:spPr/>
      <dgm:t>
        <a:bodyPr/>
        <a:lstStyle/>
        <a:p>
          <a:endParaRPr lang="en-US"/>
        </a:p>
      </dgm:t>
    </dgm:pt>
    <dgm:pt modelId="{D886FDC1-ABC3-49BF-989D-A25AC5D9E2F9}">
      <dgm:prSet phldrT="[Text]" custT="1"/>
      <dgm:spPr/>
      <dgm:t>
        <a:bodyPr/>
        <a:lstStyle/>
        <a:p>
          <a:r>
            <a:rPr lang="en-US" sz="1200"/>
            <a:t>Email Protection Systems</a:t>
          </a:r>
        </a:p>
      </dgm:t>
    </dgm:pt>
    <dgm:pt modelId="{DFD697B9-E826-4381-8C7C-6905E79C3B1A}" type="parTrans" cxnId="{4E59A7D6-95EE-47D2-9A71-10AD920F1B98}">
      <dgm:prSet/>
      <dgm:spPr/>
      <dgm:t>
        <a:bodyPr/>
        <a:lstStyle/>
        <a:p>
          <a:endParaRPr lang="en-US"/>
        </a:p>
      </dgm:t>
    </dgm:pt>
    <dgm:pt modelId="{FD089B72-9498-4569-B6D1-11DE67AFDC00}" type="sibTrans" cxnId="{4E59A7D6-95EE-47D2-9A71-10AD920F1B98}">
      <dgm:prSet/>
      <dgm:spPr/>
      <dgm:t>
        <a:bodyPr/>
        <a:lstStyle/>
        <a:p>
          <a:endParaRPr lang="en-US"/>
        </a:p>
      </dgm:t>
    </dgm:pt>
    <dgm:pt modelId="{D69B604F-08EA-4111-9502-3D53FD4B5D22}">
      <dgm:prSet phldrT="[Text]" custT="1"/>
      <dgm:spPr/>
      <dgm:t>
        <a:bodyPr/>
        <a:lstStyle/>
        <a:p>
          <a:r>
            <a:rPr lang="en-US" sz="1200"/>
            <a:t>2</a:t>
          </a:r>
        </a:p>
      </dgm:t>
    </dgm:pt>
    <dgm:pt modelId="{BE0F752E-0D76-4575-9C74-BF1560D8CCE0}" type="parTrans" cxnId="{1216A7C9-92A8-4C83-806A-9EBA1961B06A}">
      <dgm:prSet/>
      <dgm:spPr/>
      <dgm:t>
        <a:bodyPr/>
        <a:lstStyle/>
        <a:p>
          <a:endParaRPr lang="en-US"/>
        </a:p>
      </dgm:t>
    </dgm:pt>
    <dgm:pt modelId="{DAEADBCD-C7B0-4E44-BDAD-069717889294}" type="sibTrans" cxnId="{1216A7C9-92A8-4C83-806A-9EBA1961B06A}">
      <dgm:prSet/>
      <dgm:spPr/>
      <dgm:t>
        <a:bodyPr/>
        <a:lstStyle/>
        <a:p>
          <a:endParaRPr lang="en-US"/>
        </a:p>
      </dgm:t>
    </dgm:pt>
    <dgm:pt modelId="{FEBBFCE0-41C3-4A9B-A905-16BDB2872BF5}">
      <dgm:prSet phldrT="[Text]" custT="1"/>
      <dgm:spPr/>
      <dgm:t>
        <a:bodyPr/>
        <a:lstStyle/>
        <a:p>
          <a:r>
            <a:rPr lang="en-US" sz="1200"/>
            <a:t>Endpoint Protection Systems</a:t>
          </a:r>
        </a:p>
      </dgm:t>
    </dgm:pt>
    <dgm:pt modelId="{BFB99FFA-03C4-49EB-BE5C-11A597BA5D18}" type="parTrans" cxnId="{3B58A111-E381-4218-AF0A-B7DDA39EE618}">
      <dgm:prSet/>
      <dgm:spPr/>
      <dgm:t>
        <a:bodyPr/>
        <a:lstStyle/>
        <a:p>
          <a:endParaRPr lang="en-US"/>
        </a:p>
      </dgm:t>
    </dgm:pt>
    <dgm:pt modelId="{DD174FFF-21B7-441A-BC78-8D3D623334E8}" type="sibTrans" cxnId="{3B58A111-E381-4218-AF0A-B7DDA39EE618}">
      <dgm:prSet/>
      <dgm:spPr/>
      <dgm:t>
        <a:bodyPr/>
        <a:lstStyle/>
        <a:p>
          <a:endParaRPr lang="en-US"/>
        </a:p>
      </dgm:t>
    </dgm:pt>
    <dgm:pt modelId="{F8370BCC-8E81-4B4C-8C0F-D247B2CF29EB}">
      <dgm:prSet phldrT="[Text]" custT="1"/>
      <dgm:spPr/>
      <dgm:t>
        <a:bodyPr/>
        <a:lstStyle/>
        <a:p>
          <a:r>
            <a:rPr lang="en-US" sz="1200"/>
            <a:t>3</a:t>
          </a:r>
        </a:p>
      </dgm:t>
    </dgm:pt>
    <dgm:pt modelId="{A8CF1F90-C001-49B6-8A3F-6E6FC732C208}" type="parTrans" cxnId="{9EEED8B1-2680-4D06-86B4-A7136B284FDF}">
      <dgm:prSet/>
      <dgm:spPr/>
      <dgm:t>
        <a:bodyPr/>
        <a:lstStyle/>
        <a:p>
          <a:endParaRPr lang="en-US"/>
        </a:p>
      </dgm:t>
    </dgm:pt>
    <dgm:pt modelId="{80F00DD4-5066-4227-8389-5E3C15079A01}" type="sibTrans" cxnId="{9EEED8B1-2680-4D06-86B4-A7136B284FDF}">
      <dgm:prSet/>
      <dgm:spPr/>
      <dgm:t>
        <a:bodyPr/>
        <a:lstStyle/>
        <a:p>
          <a:endParaRPr lang="en-US"/>
        </a:p>
      </dgm:t>
    </dgm:pt>
    <dgm:pt modelId="{74944964-C368-4D12-BE5D-C3CF3FB883E7}">
      <dgm:prSet phldrT="[Text]" custT="1"/>
      <dgm:spPr/>
      <dgm:t>
        <a:bodyPr/>
        <a:lstStyle/>
        <a:p>
          <a:r>
            <a:rPr lang="en-US" sz="1200"/>
            <a:t>Access Management</a:t>
          </a:r>
        </a:p>
      </dgm:t>
    </dgm:pt>
    <dgm:pt modelId="{59529F72-E5C7-472A-815F-E826BA304635}" type="parTrans" cxnId="{E3D7B4F8-1FB7-4154-A632-F8427DA52D8A}">
      <dgm:prSet/>
      <dgm:spPr/>
      <dgm:t>
        <a:bodyPr/>
        <a:lstStyle/>
        <a:p>
          <a:endParaRPr lang="en-US"/>
        </a:p>
      </dgm:t>
    </dgm:pt>
    <dgm:pt modelId="{2E9E4258-A584-4786-BC0C-865FF9EB33EB}" type="sibTrans" cxnId="{E3D7B4F8-1FB7-4154-A632-F8427DA52D8A}">
      <dgm:prSet/>
      <dgm:spPr/>
      <dgm:t>
        <a:bodyPr/>
        <a:lstStyle/>
        <a:p>
          <a:endParaRPr lang="en-US"/>
        </a:p>
      </dgm:t>
    </dgm:pt>
    <dgm:pt modelId="{8922CD06-FBDD-4027-9030-CAA2625B045D}">
      <dgm:prSet phldrT="[Text]" custT="1"/>
      <dgm:spPr/>
      <dgm:t>
        <a:bodyPr/>
        <a:lstStyle/>
        <a:p>
          <a:r>
            <a:rPr lang="en-US" sz="1200"/>
            <a:t>4 </a:t>
          </a:r>
        </a:p>
      </dgm:t>
    </dgm:pt>
    <dgm:pt modelId="{8328D5D8-2085-411C-98DB-8DE42A3E6A5A}" type="parTrans" cxnId="{C38ED81E-BD99-4236-BD47-0D64741687C6}">
      <dgm:prSet/>
      <dgm:spPr/>
      <dgm:t>
        <a:bodyPr/>
        <a:lstStyle/>
        <a:p>
          <a:endParaRPr lang="en-US"/>
        </a:p>
      </dgm:t>
    </dgm:pt>
    <dgm:pt modelId="{FDD394D4-48BE-4789-A48E-DD6ECF30DA6E}" type="sibTrans" cxnId="{C38ED81E-BD99-4236-BD47-0D64741687C6}">
      <dgm:prSet/>
      <dgm:spPr/>
      <dgm:t>
        <a:bodyPr/>
        <a:lstStyle/>
        <a:p>
          <a:endParaRPr lang="en-US"/>
        </a:p>
      </dgm:t>
    </dgm:pt>
    <dgm:pt modelId="{73C6C636-DD1A-4D3C-975C-A28E03865E6E}">
      <dgm:prSet phldrT="[Text]" custT="1"/>
      <dgm:spPr/>
      <dgm:t>
        <a:bodyPr/>
        <a:lstStyle/>
        <a:p>
          <a:r>
            <a:rPr lang="en-US" sz="1200"/>
            <a:t>Data Protection and Loss Prevention</a:t>
          </a:r>
        </a:p>
      </dgm:t>
    </dgm:pt>
    <dgm:pt modelId="{103135B0-8939-4993-96D3-CFCC13080F3B}" type="parTrans" cxnId="{86C4105E-6E55-4A66-A9B6-6DA33702E8FB}">
      <dgm:prSet/>
      <dgm:spPr/>
      <dgm:t>
        <a:bodyPr/>
        <a:lstStyle/>
        <a:p>
          <a:endParaRPr lang="en-US"/>
        </a:p>
      </dgm:t>
    </dgm:pt>
    <dgm:pt modelId="{E8E08DF9-BC67-4E0D-9FB1-29F06D08621B}" type="sibTrans" cxnId="{86C4105E-6E55-4A66-A9B6-6DA33702E8FB}">
      <dgm:prSet/>
      <dgm:spPr/>
      <dgm:t>
        <a:bodyPr/>
        <a:lstStyle/>
        <a:p>
          <a:endParaRPr lang="en-US"/>
        </a:p>
      </dgm:t>
    </dgm:pt>
    <dgm:pt modelId="{3BA376D7-52B4-4DC4-9934-C5031ECD81D0}">
      <dgm:prSet phldrT="[Text]" custT="1"/>
      <dgm:spPr/>
      <dgm:t>
        <a:bodyPr/>
        <a:lstStyle/>
        <a:p>
          <a:r>
            <a:rPr lang="en-US" sz="1200"/>
            <a:t>5</a:t>
          </a:r>
        </a:p>
      </dgm:t>
    </dgm:pt>
    <dgm:pt modelId="{BCCAB0A7-F451-489C-AFC2-323420D6E587}" type="parTrans" cxnId="{D410F7C2-0D0B-4538-AA82-35A15DC314A8}">
      <dgm:prSet/>
      <dgm:spPr/>
      <dgm:t>
        <a:bodyPr/>
        <a:lstStyle/>
        <a:p>
          <a:endParaRPr lang="en-US"/>
        </a:p>
      </dgm:t>
    </dgm:pt>
    <dgm:pt modelId="{39B1E069-D8C2-4C7B-840C-E4F4B99AAB4A}" type="sibTrans" cxnId="{D410F7C2-0D0B-4538-AA82-35A15DC314A8}">
      <dgm:prSet/>
      <dgm:spPr/>
      <dgm:t>
        <a:bodyPr/>
        <a:lstStyle/>
        <a:p>
          <a:endParaRPr lang="en-US"/>
        </a:p>
      </dgm:t>
    </dgm:pt>
    <dgm:pt modelId="{85C22DD8-0415-4181-894B-DC9067778A85}">
      <dgm:prSet phldrT="[Text]" custT="1"/>
      <dgm:spPr/>
      <dgm:t>
        <a:bodyPr/>
        <a:lstStyle/>
        <a:p>
          <a:r>
            <a:rPr lang="en-US" sz="1200"/>
            <a:t>Asset Management</a:t>
          </a:r>
        </a:p>
      </dgm:t>
    </dgm:pt>
    <dgm:pt modelId="{75A8469C-95D9-43F9-B127-B938EB5E7B5E}" type="parTrans" cxnId="{10F8AC4D-50C3-44CC-BE4D-93841B78CF61}">
      <dgm:prSet/>
      <dgm:spPr/>
      <dgm:t>
        <a:bodyPr/>
        <a:lstStyle/>
        <a:p>
          <a:endParaRPr lang="en-US"/>
        </a:p>
      </dgm:t>
    </dgm:pt>
    <dgm:pt modelId="{8D8AB05F-EE1A-49B4-B709-34C89AF3A9A7}" type="sibTrans" cxnId="{10F8AC4D-50C3-44CC-BE4D-93841B78CF61}">
      <dgm:prSet/>
      <dgm:spPr/>
      <dgm:t>
        <a:bodyPr/>
        <a:lstStyle/>
        <a:p>
          <a:endParaRPr lang="en-US"/>
        </a:p>
      </dgm:t>
    </dgm:pt>
    <dgm:pt modelId="{3B804711-0705-463C-A8E8-999119EA0A32}">
      <dgm:prSet phldrT="[Text]" custT="1"/>
      <dgm:spPr/>
      <dgm:t>
        <a:bodyPr/>
        <a:lstStyle/>
        <a:p>
          <a:r>
            <a:rPr lang="en-US" sz="1200"/>
            <a:t>6</a:t>
          </a:r>
        </a:p>
      </dgm:t>
    </dgm:pt>
    <dgm:pt modelId="{DAA21F8B-7DEF-4999-9C07-CEDDCE7FEEA8}" type="parTrans" cxnId="{14754B54-35E6-4D1D-ADE1-2F20440CEF43}">
      <dgm:prSet/>
      <dgm:spPr/>
      <dgm:t>
        <a:bodyPr/>
        <a:lstStyle/>
        <a:p>
          <a:endParaRPr lang="en-US"/>
        </a:p>
      </dgm:t>
    </dgm:pt>
    <dgm:pt modelId="{95ECFC6B-D7CF-4344-AD54-DD8AA95E0EC6}" type="sibTrans" cxnId="{14754B54-35E6-4D1D-ADE1-2F20440CEF43}">
      <dgm:prSet/>
      <dgm:spPr/>
      <dgm:t>
        <a:bodyPr/>
        <a:lstStyle/>
        <a:p>
          <a:endParaRPr lang="en-US"/>
        </a:p>
      </dgm:t>
    </dgm:pt>
    <dgm:pt modelId="{EB299ACE-F580-4F99-AE35-1CAF9EC41A40}">
      <dgm:prSet phldrT="[Text]" custT="1"/>
      <dgm:spPr/>
      <dgm:t>
        <a:bodyPr/>
        <a:lstStyle/>
        <a:p>
          <a:r>
            <a:rPr lang="en-US" sz="1200"/>
            <a:t>Network Management</a:t>
          </a:r>
        </a:p>
      </dgm:t>
    </dgm:pt>
    <dgm:pt modelId="{ABD2506B-721F-48B1-AFA9-1CE0755D5BC3}" type="parTrans" cxnId="{2AEE06A1-4FBD-483E-8524-5E4CC52E0DAA}">
      <dgm:prSet/>
      <dgm:spPr/>
      <dgm:t>
        <a:bodyPr/>
        <a:lstStyle/>
        <a:p>
          <a:endParaRPr lang="en-US"/>
        </a:p>
      </dgm:t>
    </dgm:pt>
    <dgm:pt modelId="{47EE1971-3A30-4890-957A-B904F8647756}" type="sibTrans" cxnId="{2AEE06A1-4FBD-483E-8524-5E4CC52E0DAA}">
      <dgm:prSet/>
      <dgm:spPr/>
      <dgm:t>
        <a:bodyPr/>
        <a:lstStyle/>
        <a:p>
          <a:endParaRPr lang="en-US"/>
        </a:p>
      </dgm:t>
    </dgm:pt>
    <dgm:pt modelId="{5A1D7A07-9E67-44E2-B553-4C397017B6AD}">
      <dgm:prSet phldrT="[Text]" custT="1"/>
      <dgm:spPr/>
      <dgm:t>
        <a:bodyPr/>
        <a:lstStyle/>
        <a:p>
          <a:r>
            <a:rPr lang="en-US" sz="1200"/>
            <a:t>7</a:t>
          </a:r>
        </a:p>
      </dgm:t>
    </dgm:pt>
    <dgm:pt modelId="{1C751711-EB86-4487-8A95-3FBB6B418E4F}" type="parTrans" cxnId="{E6212FF3-067A-4B8A-989E-349117E6F932}">
      <dgm:prSet/>
      <dgm:spPr/>
      <dgm:t>
        <a:bodyPr/>
        <a:lstStyle/>
        <a:p>
          <a:endParaRPr lang="en-US"/>
        </a:p>
      </dgm:t>
    </dgm:pt>
    <dgm:pt modelId="{40B584D3-F12D-4A6D-A315-E006C5C88079}" type="sibTrans" cxnId="{E6212FF3-067A-4B8A-989E-349117E6F932}">
      <dgm:prSet/>
      <dgm:spPr/>
      <dgm:t>
        <a:bodyPr/>
        <a:lstStyle/>
        <a:p>
          <a:endParaRPr lang="en-US"/>
        </a:p>
      </dgm:t>
    </dgm:pt>
    <dgm:pt modelId="{94C0AC2F-40E6-4E35-903E-C3CED732E7FB}">
      <dgm:prSet phldrT="[Text]" custT="1"/>
      <dgm:spPr/>
      <dgm:t>
        <a:bodyPr/>
        <a:lstStyle/>
        <a:p>
          <a:r>
            <a:rPr lang="en-US" sz="1200"/>
            <a:t>Vulnerability Management</a:t>
          </a:r>
        </a:p>
      </dgm:t>
    </dgm:pt>
    <dgm:pt modelId="{0877C7B3-5A24-4FA4-BF06-0BB84290D23D}" type="parTrans" cxnId="{1CC57B44-18DD-4F2C-AB10-E9CE0330F722}">
      <dgm:prSet/>
      <dgm:spPr/>
      <dgm:t>
        <a:bodyPr/>
        <a:lstStyle/>
        <a:p>
          <a:endParaRPr lang="en-US"/>
        </a:p>
      </dgm:t>
    </dgm:pt>
    <dgm:pt modelId="{9A53A8C4-129B-4732-9571-28F38A33505D}" type="sibTrans" cxnId="{1CC57B44-18DD-4F2C-AB10-E9CE0330F722}">
      <dgm:prSet/>
      <dgm:spPr/>
      <dgm:t>
        <a:bodyPr/>
        <a:lstStyle/>
        <a:p>
          <a:endParaRPr lang="en-US"/>
        </a:p>
      </dgm:t>
    </dgm:pt>
    <dgm:pt modelId="{63761A84-BB5F-4325-921B-E73409C7DFF3}">
      <dgm:prSet phldrT="[Text]" custT="1"/>
      <dgm:spPr/>
      <dgm:t>
        <a:bodyPr/>
        <a:lstStyle/>
        <a:p>
          <a:r>
            <a:rPr lang="en-US" sz="1200"/>
            <a:t>8</a:t>
          </a:r>
        </a:p>
      </dgm:t>
    </dgm:pt>
    <dgm:pt modelId="{198F304B-C09C-4AAE-8696-6940114E7ECD}" type="parTrans" cxnId="{7DB5B232-2034-4344-8FC2-27BBA3EAC47E}">
      <dgm:prSet/>
      <dgm:spPr/>
      <dgm:t>
        <a:bodyPr/>
        <a:lstStyle/>
        <a:p>
          <a:endParaRPr lang="en-US"/>
        </a:p>
      </dgm:t>
    </dgm:pt>
    <dgm:pt modelId="{DBF550C3-D373-4200-A9DC-D02F05D6063E}" type="sibTrans" cxnId="{7DB5B232-2034-4344-8FC2-27BBA3EAC47E}">
      <dgm:prSet/>
      <dgm:spPr/>
      <dgm:t>
        <a:bodyPr/>
        <a:lstStyle/>
        <a:p>
          <a:endParaRPr lang="en-US"/>
        </a:p>
      </dgm:t>
    </dgm:pt>
    <dgm:pt modelId="{22EAF1D3-77E6-4FC9-8A31-5C01394CF0A0}">
      <dgm:prSet phldrT="[Text]" custT="1"/>
      <dgm:spPr/>
      <dgm:t>
        <a:bodyPr/>
        <a:lstStyle/>
        <a:p>
          <a:r>
            <a:rPr lang="en-US" sz="1200"/>
            <a:t>Incident Response</a:t>
          </a:r>
        </a:p>
      </dgm:t>
    </dgm:pt>
    <dgm:pt modelId="{66328F59-DC3E-4E90-B691-CAA452E9145B}" type="parTrans" cxnId="{ECBB07FC-0206-4D8C-B337-93E3D364FEF4}">
      <dgm:prSet/>
      <dgm:spPr/>
      <dgm:t>
        <a:bodyPr/>
        <a:lstStyle/>
        <a:p>
          <a:endParaRPr lang="en-US"/>
        </a:p>
      </dgm:t>
    </dgm:pt>
    <dgm:pt modelId="{F7062450-CDA6-490E-9BA4-4FA1A164D025}" type="sibTrans" cxnId="{ECBB07FC-0206-4D8C-B337-93E3D364FEF4}">
      <dgm:prSet/>
      <dgm:spPr/>
      <dgm:t>
        <a:bodyPr/>
        <a:lstStyle/>
        <a:p>
          <a:endParaRPr lang="en-US"/>
        </a:p>
      </dgm:t>
    </dgm:pt>
    <dgm:pt modelId="{5F297A07-C154-4AEC-BF92-97BCD8D17020}">
      <dgm:prSet phldrT="[Text]" custT="1"/>
      <dgm:spPr/>
      <dgm:t>
        <a:bodyPr/>
        <a:lstStyle/>
        <a:p>
          <a:r>
            <a:rPr lang="en-US" sz="1200"/>
            <a:t>9 </a:t>
          </a:r>
        </a:p>
      </dgm:t>
    </dgm:pt>
    <dgm:pt modelId="{39DE5AA2-390D-4EEC-8D09-4EC1CE48AAC8}" type="parTrans" cxnId="{87502FF3-710E-442E-9C1D-3C96F71AE22E}">
      <dgm:prSet/>
      <dgm:spPr/>
      <dgm:t>
        <a:bodyPr/>
        <a:lstStyle/>
        <a:p>
          <a:endParaRPr lang="en-US"/>
        </a:p>
      </dgm:t>
    </dgm:pt>
    <dgm:pt modelId="{E5D040FD-433E-4B55-A4AC-64ECD9202E98}" type="sibTrans" cxnId="{87502FF3-710E-442E-9C1D-3C96F71AE22E}">
      <dgm:prSet/>
      <dgm:spPr/>
      <dgm:t>
        <a:bodyPr/>
        <a:lstStyle/>
        <a:p>
          <a:endParaRPr lang="en-US"/>
        </a:p>
      </dgm:t>
    </dgm:pt>
    <dgm:pt modelId="{7CF34929-FE0F-4E64-A752-518CE21581F0}">
      <dgm:prSet phldrT="[Text]" custT="1"/>
      <dgm:spPr/>
      <dgm:t>
        <a:bodyPr/>
        <a:lstStyle/>
        <a:p>
          <a:r>
            <a:rPr lang="en-US" sz="1200"/>
            <a:t>Medical Device Security</a:t>
          </a:r>
        </a:p>
      </dgm:t>
    </dgm:pt>
    <dgm:pt modelId="{F1F5E6CE-F64A-40BA-95D2-FD8317EEB618}" type="parTrans" cxnId="{C6610DB6-5B00-48B0-9878-21EBD01D9F95}">
      <dgm:prSet/>
      <dgm:spPr/>
      <dgm:t>
        <a:bodyPr/>
        <a:lstStyle/>
        <a:p>
          <a:endParaRPr lang="en-US"/>
        </a:p>
      </dgm:t>
    </dgm:pt>
    <dgm:pt modelId="{FC760523-5234-4935-AB59-5FBFCEA41FC7}" type="sibTrans" cxnId="{C6610DB6-5B00-48B0-9878-21EBD01D9F95}">
      <dgm:prSet/>
      <dgm:spPr/>
      <dgm:t>
        <a:bodyPr/>
        <a:lstStyle/>
        <a:p>
          <a:endParaRPr lang="en-US"/>
        </a:p>
      </dgm:t>
    </dgm:pt>
    <dgm:pt modelId="{F32BCD6A-00AA-4242-AA4A-EFAA0757F9DD}">
      <dgm:prSet phldrT="[Text]" custT="1"/>
      <dgm:spPr/>
      <dgm:t>
        <a:bodyPr/>
        <a:lstStyle/>
        <a:p>
          <a:r>
            <a:rPr lang="en-US" sz="1200"/>
            <a:t>10</a:t>
          </a:r>
        </a:p>
      </dgm:t>
    </dgm:pt>
    <dgm:pt modelId="{131E9272-FF30-4890-8086-307258458DC5}" type="parTrans" cxnId="{1EA2577A-D331-4CB3-8569-CDE902BC0F80}">
      <dgm:prSet/>
      <dgm:spPr/>
      <dgm:t>
        <a:bodyPr/>
        <a:lstStyle/>
        <a:p>
          <a:endParaRPr lang="en-US"/>
        </a:p>
      </dgm:t>
    </dgm:pt>
    <dgm:pt modelId="{414F5672-2B0E-4276-BED8-F28F43D87043}" type="sibTrans" cxnId="{1EA2577A-D331-4CB3-8569-CDE902BC0F80}">
      <dgm:prSet/>
      <dgm:spPr/>
      <dgm:t>
        <a:bodyPr/>
        <a:lstStyle/>
        <a:p>
          <a:endParaRPr lang="en-US"/>
        </a:p>
      </dgm:t>
    </dgm:pt>
    <dgm:pt modelId="{69BD45A1-B661-4240-A1F7-AED0826B1FE6}">
      <dgm:prSet phldrT="[Text]" custT="1"/>
      <dgm:spPr/>
      <dgm:t>
        <a:bodyPr/>
        <a:lstStyle/>
        <a:p>
          <a:r>
            <a:rPr lang="en-US" sz="1200"/>
            <a:t>Cybersecurity Policies</a:t>
          </a:r>
        </a:p>
      </dgm:t>
    </dgm:pt>
    <dgm:pt modelId="{2A76C5CA-CF8D-4C8F-B78F-EF3F202DB988}" type="parTrans" cxnId="{DEE15C15-404C-4DF1-AB4E-067B8A860F9B}">
      <dgm:prSet/>
      <dgm:spPr/>
      <dgm:t>
        <a:bodyPr/>
        <a:lstStyle/>
        <a:p>
          <a:endParaRPr lang="en-US"/>
        </a:p>
      </dgm:t>
    </dgm:pt>
    <dgm:pt modelId="{FB17E5BB-43EF-4800-8879-74451CA587F2}" type="sibTrans" cxnId="{DEE15C15-404C-4DF1-AB4E-067B8A860F9B}">
      <dgm:prSet/>
      <dgm:spPr/>
      <dgm:t>
        <a:bodyPr/>
        <a:lstStyle/>
        <a:p>
          <a:endParaRPr lang="en-US"/>
        </a:p>
      </dgm:t>
    </dgm:pt>
    <dgm:pt modelId="{14914818-4A03-49D1-8719-34E95A2CE130}">
      <dgm:prSet phldrT="[Text]" custT="1"/>
      <dgm:spPr/>
      <dgm:t>
        <a:bodyPr/>
        <a:lstStyle/>
        <a:p>
          <a:endParaRPr lang="en-US" sz="1400"/>
        </a:p>
      </dgm:t>
    </dgm:pt>
    <dgm:pt modelId="{895A2CBD-61B0-4B31-8327-1C1F88CB9B96}" type="parTrans" cxnId="{265AF5DE-B1A8-4096-A4F9-54721E8A2D5D}">
      <dgm:prSet/>
      <dgm:spPr/>
      <dgm:t>
        <a:bodyPr/>
        <a:lstStyle/>
        <a:p>
          <a:endParaRPr lang="en-US"/>
        </a:p>
      </dgm:t>
    </dgm:pt>
    <dgm:pt modelId="{00D5A40F-81A3-4642-9C7D-B39C39AA485D}" type="sibTrans" cxnId="{265AF5DE-B1A8-4096-A4F9-54721E8A2D5D}">
      <dgm:prSet/>
      <dgm:spPr/>
      <dgm:t>
        <a:bodyPr/>
        <a:lstStyle/>
        <a:p>
          <a:endParaRPr lang="en-US"/>
        </a:p>
      </dgm:t>
    </dgm:pt>
    <dgm:pt modelId="{8F5D888E-7DA9-42EA-B55E-3EC2A0DF991F}">
      <dgm:prSet phldrT="[Text]" custT="1"/>
      <dgm:spPr/>
      <dgm:t>
        <a:bodyPr/>
        <a:lstStyle/>
        <a:p>
          <a:endParaRPr lang="en-US" sz="1050"/>
        </a:p>
      </dgm:t>
    </dgm:pt>
    <dgm:pt modelId="{B584B365-4172-4432-BC08-CB4179901F90}" type="parTrans" cxnId="{2CD846AD-E99B-469B-8726-599DF0FE9ADE}">
      <dgm:prSet/>
      <dgm:spPr/>
      <dgm:t>
        <a:bodyPr/>
        <a:lstStyle/>
        <a:p>
          <a:endParaRPr lang="en-US"/>
        </a:p>
      </dgm:t>
    </dgm:pt>
    <dgm:pt modelId="{98D3D976-FDE8-4CDD-A55F-5C6D98221D0D}" type="sibTrans" cxnId="{2CD846AD-E99B-469B-8726-599DF0FE9ADE}">
      <dgm:prSet/>
      <dgm:spPr/>
      <dgm:t>
        <a:bodyPr/>
        <a:lstStyle/>
        <a:p>
          <a:endParaRPr lang="en-US"/>
        </a:p>
      </dgm:t>
    </dgm:pt>
    <dgm:pt modelId="{AE63C162-4057-4276-94A6-8F7181A50742}">
      <dgm:prSet phldrT="[Text]" custT="1"/>
      <dgm:spPr/>
      <dgm:t>
        <a:bodyPr/>
        <a:lstStyle/>
        <a:p>
          <a:endParaRPr lang="en-US" sz="1050"/>
        </a:p>
      </dgm:t>
    </dgm:pt>
    <dgm:pt modelId="{09D3B4DD-BC37-4AC9-BACB-1532C01D9F16}" type="parTrans" cxnId="{ED06199B-FE80-4F76-9BDC-488210F7145F}">
      <dgm:prSet/>
      <dgm:spPr/>
      <dgm:t>
        <a:bodyPr/>
        <a:lstStyle/>
        <a:p>
          <a:endParaRPr lang="en-US"/>
        </a:p>
      </dgm:t>
    </dgm:pt>
    <dgm:pt modelId="{D0F2D40F-2B3D-4A68-AB02-6C83CDF72027}" type="sibTrans" cxnId="{ED06199B-FE80-4F76-9BDC-488210F7145F}">
      <dgm:prSet/>
      <dgm:spPr/>
      <dgm:t>
        <a:bodyPr/>
        <a:lstStyle/>
        <a:p>
          <a:endParaRPr lang="en-US"/>
        </a:p>
      </dgm:t>
    </dgm:pt>
    <dgm:pt modelId="{45BBCCC0-77A1-4A98-A784-65757D5D6FCE}">
      <dgm:prSet phldrT="[Text]" custT="1"/>
      <dgm:spPr/>
      <dgm:t>
        <a:bodyPr/>
        <a:lstStyle/>
        <a:p>
          <a:endParaRPr lang="en-US" sz="1050"/>
        </a:p>
      </dgm:t>
    </dgm:pt>
    <dgm:pt modelId="{926BD920-A3F3-4553-8A61-E42D54E26795}" type="parTrans" cxnId="{C903B817-6E8E-4EC4-B486-A08F6B39C258}">
      <dgm:prSet/>
      <dgm:spPr/>
      <dgm:t>
        <a:bodyPr/>
        <a:lstStyle/>
        <a:p>
          <a:endParaRPr lang="en-US"/>
        </a:p>
      </dgm:t>
    </dgm:pt>
    <dgm:pt modelId="{8CBC7B4F-65FA-434C-B1AD-C5DFEB62C92F}" type="sibTrans" cxnId="{C903B817-6E8E-4EC4-B486-A08F6B39C258}">
      <dgm:prSet/>
      <dgm:spPr/>
      <dgm:t>
        <a:bodyPr/>
        <a:lstStyle/>
        <a:p>
          <a:endParaRPr lang="en-US"/>
        </a:p>
      </dgm:t>
    </dgm:pt>
    <dgm:pt modelId="{41576794-B453-4C3A-BD1E-832281CFC08A}">
      <dgm:prSet phldrT="[Text]" custT="1"/>
      <dgm:spPr/>
      <dgm:t>
        <a:bodyPr/>
        <a:lstStyle/>
        <a:p>
          <a:endParaRPr lang="en-US" sz="1050"/>
        </a:p>
      </dgm:t>
    </dgm:pt>
    <dgm:pt modelId="{70842D06-D361-4C3B-8B97-25618FBAEF65}" type="parTrans" cxnId="{E7FDED2B-975F-4EDB-9E60-52639914F505}">
      <dgm:prSet/>
      <dgm:spPr/>
      <dgm:t>
        <a:bodyPr/>
        <a:lstStyle/>
        <a:p>
          <a:endParaRPr lang="en-US"/>
        </a:p>
      </dgm:t>
    </dgm:pt>
    <dgm:pt modelId="{863C9EAA-C0BD-4E5C-9B2C-95ADABC15072}" type="sibTrans" cxnId="{E7FDED2B-975F-4EDB-9E60-52639914F505}">
      <dgm:prSet/>
      <dgm:spPr/>
      <dgm:t>
        <a:bodyPr/>
        <a:lstStyle/>
        <a:p>
          <a:endParaRPr lang="en-US"/>
        </a:p>
      </dgm:t>
    </dgm:pt>
    <dgm:pt modelId="{F24F05CE-2F9C-4855-8407-CB3C4D0CA528}">
      <dgm:prSet phldrT="[Text]" custT="1"/>
      <dgm:spPr/>
      <dgm:t>
        <a:bodyPr/>
        <a:lstStyle/>
        <a:p>
          <a:endParaRPr lang="en-US" sz="1050"/>
        </a:p>
      </dgm:t>
    </dgm:pt>
    <dgm:pt modelId="{4FEE251D-B45C-49B5-B10A-26F068A51907}" type="parTrans" cxnId="{46936BAA-126A-4531-98E2-71B24C16FD0F}">
      <dgm:prSet/>
      <dgm:spPr/>
      <dgm:t>
        <a:bodyPr/>
        <a:lstStyle/>
        <a:p>
          <a:endParaRPr lang="en-US"/>
        </a:p>
      </dgm:t>
    </dgm:pt>
    <dgm:pt modelId="{713C773C-3803-4000-893D-3397930C7ECF}" type="sibTrans" cxnId="{46936BAA-126A-4531-98E2-71B24C16FD0F}">
      <dgm:prSet/>
      <dgm:spPr/>
      <dgm:t>
        <a:bodyPr/>
        <a:lstStyle/>
        <a:p>
          <a:endParaRPr lang="en-US"/>
        </a:p>
      </dgm:t>
    </dgm:pt>
    <dgm:pt modelId="{8E1FF586-95BE-47C0-93A3-CAE0365FACBC}">
      <dgm:prSet phldrT="[Text]" custT="1"/>
      <dgm:spPr/>
      <dgm:t>
        <a:bodyPr/>
        <a:lstStyle/>
        <a:p>
          <a:endParaRPr lang="en-US" sz="1050"/>
        </a:p>
      </dgm:t>
    </dgm:pt>
    <dgm:pt modelId="{4B49742C-60AB-4E72-BAB8-6E93DF73B2F2}" type="parTrans" cxnId="{15BA5A43-3A65-4F6A-AA3A-13A211A92149}">
      <dgm:prSet/>
      <dgm:spPr/>
      <dgm:t>
        <a:bodyPr/>
        <a:lstStyle/>
        <a:p>
          <a:endParaRPr lang="en-US"/>
        </a:p>
      </dgm:t>
    </dgm:pt>
    <dgm:pt modelId="{7CA3EA79-BE60-4541-B626-0D35A1D40303}" type="sibTrans" cxnId="{15BA5A43-3A65-4F6A-AA3A-13A211A92149}">
      <dgm:prSet/>
      <dgm:spPr/>
      <dgm:t>
        <a:bodyPr/>
        <a:lstStyle/>
        <a:p>
          <a:endParaRPr lang="en-US"/>
        </a:p>
      </dgm:t>
    </dgm:pt>
    <dgm:pt modelId="{637903EC-9C23-4DB5-BD2C-F3C70785ACD8}">
      <dgm:prSet phldrT="[Text]" custT="1"/>
      <dgm:spPr/>
      <dgm:t>
        <a:bodyPr/>
        <a:lstStyle/>
        <a:p>
          <a:endParaRPr lang="en-US" sz="1050"/>
        </a:p>
      </dgm:t>
    </dgm:pt>
    <dgm:pt modelId="{1F0DD7B8-42D8-4A3E-BA38-46A63DF4BF62}" type="parTrans" cxnId="{AC4037BF-F7DF-439D-90AF-4B1A3F6472B1}">
      <dgm:prSet/>
      <dgm:spPr/>
      <dgm:t>
        <a:bodyPr/>
        <a:lstStyle/>
        <a:p>
          <a:endParaRPr lang="en-US"/>
        </a:p>
      </dgm:t>
    </dgm:pt>
    <dgm:pt modelId="{E5FF35F0-1959-417B-8B31-D2C7A6EFB63F}" type="sibTrans" cxnId="{AC4037BF-F7DF-439D-90AF-4B1A3F6472B1}">
      <dgm:prSet/>
      <dgm:spPr/>
      <dgm:t>
        <a:bodyPr/>
        <a:lstStyle/>
        <a:p>
          <a:endParaRPr lang="en-US"/>
        </a:p>
      </dgm:t>
    </dgm:pt>
    <dgm:pt modelId="{02AC55AF-2376-4B74-9BDD-672E47D371E9}">
      <dgm:prSet phldrT="[Text]" custT="1"/>
      <dgm:spPr/>
      <dgm:t>
        <a:bodyPr/>
        <a:lstStyle/>
        <a:p>
          <a:endParaRPr lang="en-US" sz="1050"/>
        </a:p>
      </dgm:t>
    </dgm:pt>
    <dgm:pt modelId="{F78DBE88-A371-4023-8A36-956946B69C5D}" type="parTrans" cxnId="{437738B3-BFBD-4186-BC83-BF51686C285D}">
      <dgm:prSet/>
      <dgm:spPr/>
      <dgm:t>
        <a:bodyPr/>
        <a:lstStyle/>
        <a:p>
          <a:endParaRPr lang="en-US"/>
        </a:p>
      </dgm:t>
    </dgm:pt>
    <dgm:pt modelId="{6A4E0BAA-E5C4-4A3C-89C4-60D0CA0D5788}" type="sibTrans" cxnId="{437738B3-BFBD-4186-BC83-BF51686C285D}">
      <dgm:prSet/>
      <dgm:spPr/>
      <dgm:t>
        <a:bodyPr/>
        <a:lstStyle/>
        <a:p>
          <a:endParaRPr lang="en-US"/>
        </a:p>
      </dgm:t>
    </dgm:pt>
    <dgm:pt modelId="{85B4E1B2-0593-4B6C-91BB-A4727D2E2CF0}" type="pres">
      <dgm:prSet presAssocID="{97A376A9-4335-4974-B628-DE7ACA34B5EE}" presName="Name0" presStyleCnt="0">
        <dgm:presLayoutVars>
          <dgm:chMax/>
          <dgm:chPref val="3"/>
          <dgm:dir/>
          <dgm:animOne val="branch"/>
          <dgm:animLvl val="lvl"/>
        </dgm:presLayoutVars>
      </dgm:prSet>
      <dgm:spPr/>
    </dgm:pt>
    <dgm:pt modelId="{A78BD8F2-0F95-482B-9BAC-A7DC40AD88C9}" type="pres">
      <dgm:prSet presAssocID="{4DC61CF4-9CE1-44CE-9582-EC178F0317E8}" presName="composite" presStyleCnt="0"/>
      <dgm:spPr/>
    </dgm:pt>
    <dgm:pt modelId="{67B63ADA-7477-45A1-A5B8-04F7790EB7EF}" type="pres">
      <dgm:prSet presAssocID="{4DC61CF4-9CE1-44CE-9582-EC178F0317E8}" presName="FirstChild" presStyleLbl="revTx" presStyleIdx="0" presStyleCnt="19">
        <dgm:presLayoutVars>
          <dgm:chMax val="0"/>
          <dgm:chPref val="0"/>
          <dgm:bulletEnabled val="1"/>
        </dgm:presLayoutVars>
      </dgm:prSet>
      <dgm:spPr/>
    </dgm:pt>
    <dgm:pt modelId="{111BDE79-0911-46A9-9A36-DEAB6B67819E}" type="pres">
      <dgm:prSet presAssocID="{4DC61CF4-9CE1-44CE-9582-EC178F0317E8}" presName="Parent" presStyleLbl="alignNode1" presStyleIdx="0" presStyleCnt="10" custScaleX="68607" custScaleY="248869">
        <dgm:presLayoutVars>
          <dgm:chMax val="3"/>
          <dgm:chPref val="3"/>
          <dgm:bulletEnabled val="1"/>
        </dgm:presLayoutVars>
      </dgm:prSet>
      <dgm:spPr/>
    </dgm:pt>
    <dgm:pt modelId="{D13C1C93-1959-4D8D-A7DA-EF14C4E635E9}" type="pres">
      <dgm:prSet presAssocID="{4DC61CF4-9CE1-44CE-9582-EC178F0317E8}" presName="Accent" presStyleLbl="parChTrans1D1" presStyleIdx="0" presStyleCnt="10"/>
      <dgm:spPr/>
    </dgm:pt>
    <dgm:pt modelId="{5DA3BB2B-39F5-4403-9242-719B649CAF4A}" type="pres">
      <dgm:prSet presAssocID="{4DC61CF4-9CE1-44CE-9582-EC178F0317E8}" presName="Child" presStyleLbl="revTx" presStyleIdx="1" presStyleCnt="19">
        <dgm:presLayoutVars>
          <dgm:chMax val="0"/>
          <dgm:chPref val="0"/>
          <dgm:bulletEnabled val="1"/>
        </dgm:presLayoutVars>
      </dgm:prSet>
      <dgm:spPr/>
    </dgm:pt>
    <dgm:pt modelId="{6656D1C5-E5E2-46E2-AEC7-14756EDA5181}" type="pres">
      <dgm:prSet presAssocID="{721217B0-3056-49F7-8F39-2125004949F8}" presName="sibTrans" presStyleCnt="0"/>
      <dgm:spPr/>
    </dgm:pt>
    <dgm:pt modelId="{F5291D45-C9E4-4F64-8484-6A569559D285}" type="pres">
      <dgm:prSet presAssocID="{D69B604F-08EA-4111-9502-3D53FD4B5D22}" presName="composite" presStyleCnt="0"/>
      <dgm:spPr/>
    </dgm:pt>
    <dgm:pt modelId="{29220DD4-2AC9-415A-B5FA-03084666186E}" type="pres">
      <dgm:prSet presAssocID="{D69B604F-08EA-4111-9502-3D53FD4B5D22}" presName="FirstChild" presStyleLbl="revTx" presStyleIdx="2" presStyleCnt="19">
        <dgm:presLayoutVars>
          <dgm:chMax val="0"/>
          <dgm:chPref val="0"/>
          <dgm:bulletEnabled val="1"/>
        </dgm:presLayoutVars>
      </dgm:prSet>
      <dgm:spPr/>
    </dgm:pt>
    <dgm:pt modelId="{0C8A3B97-0C5A-4ECC-B3F5-3E1F50001ABE}" type="pres">
      <dgm:prSet presAssocID="{D69B604F-08EA-4111-9502-3D53FD4B5D22}" presName="Parent" presStyleLbl="alignNode1" presStyleIdx="1" presStyleCnt="10" custScaleX="68607" custScaleY="248869">
        <dgm:presLayoutVars>
          <dgm:chMax val="3"/>
          <dgm:chPref val="3"/>
          <dgm:bulletEnabled val="1"/>
        </dgm:presLayoutVars>
      </dgm:prSet>
      <dgm:spPr/>
    </dgm:pt>
    <dgm:pt modelId="{60F331D0-4CCB-45E1-8968-A68940A0825B}" type="pres">
      <dgm:prSet presAssocID="{D69B604F-08EA-4111-9502-3D53FD4B5D22}" presName="Accent" presStyleLbl="parChTrans1D1" presStyleIdx="1" presStyleCnt="10"/>
      <dgm:spPr/>
    </dgm:pt>
    <dgm:pt modelId="{80B27DFC-6A25-47F0-AC9A-1CB282E320D3}" type="pres">
      <dgm:prSet presAssocID="{D69B604F-08EA-4111-9502-3D53FD4B5D22}" presName="Child" presStyleLbl="revTx" presStyleIdx="3" presStyleCnt="19">
        <dgm:presLayoutVars>
          <dgm:chMax val="0"/>
          <dgm:chPref val="0"/>
          <dgm:bulletEnabled val="1"/>
        </dgm:presLayoutVars>
      </dgm:prSet>
      <dgm:spPr/>
    </dgm:pt>
    <dgm:pt modelId="{709C8EFF-6B14-4439-8D68-3F34C527D37F}" type="pres">
      <dgm:prSet presAssocID="{DAEADBCD-C7B0-4E44-BDAD-069717889294}" presName="sibTrans" presStyleCnt="0"/>
      <dgm:spPr/>
    </dgm:pt>
    <dgm:pt modelId="{73C0588F-DB48-45D7-A3AC-FDC7466CBAE4}" type="pres">
      <dgm:prSet presAssocID="{F8370BCC-8E81-4B4C-8C0F-D247B2CF29EB}" presName="composite" presStyleCnt="0"/>
      <dgm:spPr/>
    </dgm:pt>
    <dgm:pt modelId="{559F0A40-6471-42EB-B8F4-E715B79A8DA3}" type="pres">
      <dgm:prSet presAssocID="{F8370BCC-8E81-4B4C-8C0F-D247B2CF29EB}" presName="FirstChild" presStyleLbl="revTx" presStyleIdx="4" presStyleCnt="19">
        <dgm:presLayoutVars>
          <dgm:chMax val="0"/>
          <dgm:chPref val="0"/>
          <dgm:bulletEnabled val="1"/>
        </dgm:presLayoutVars>
      </dgm:prSet>
      <dgm:spPr/>
    </dgm:pt>
    <dgm:pt modelId="{254365E0-9D3F-4F67-9B8B-1A54DDC71223}" type="pres">
      <dgm:prSet presAssocID="{F8370BCC-8E81-4B4C-8C0F-D247B2CF29EB}" presName="Parent" presStyleLbl="alignNode1" presStyleIdx="2" presStyleCnt="10" custScaleX="68607" custScaleY="248869">
        <dgm:presLayoutVars>
          <dgm:chMax val="3"/>
          <dgm:chPref val="3"/>
          <dgm:bulletEnabled val="1"/>
        </dgm:presLayoutVars>
      </dgm:prSet>
      <dgm:spPr/>
    </dgm:pt>
    <dgm:pt modelId="{1E1B1279-3BC5-4176-B960-133C494CF999}" type="pres">
      <dgm:prSet presAssocID="{F8370BCC-8E81-4B4C-8C0F-D247B2CF29EB}" presName="Accent" presStyleLbl="parChTrans1D1" presStyleIdx="2" presStyleCnt="10"/>
      <dgm:spPr/>
    </dgm:pt>
    <dgm:pt modelId="{D6F34257-6496-47F4-8AD7-5E827FBEE1F8}" type="pres">
      <dgm:prSet presAssocID="{F8370BCC-8E81-4B4C-8C0F-D247B2CF29EB}" presName="Child" presStyleLbl="revTx" presStyleIdx="5" presStyleCnt="19">
        <dgm:presLayoutVars>
          <dgm:chMax val="0"/>
          <dgm:chPref val="0"/>
          <dgm:bulletEnabled val="1"/>
        </dgm:presLayoutVars>
      </dgm:prSet>
      <dgm:spPr/>
    </dgm:pt>
    <dgm:pt modelId="{B48B899E-48DE-4470-A5C4-B162E1A7599F}" type="pres">
      <dgm:prSet presAssocID="{80F00DD4-5066-4227-8389-5E3C15079A01}" presName="sibTrans" presStyleCnt="0"/>
      <dgm:spPr/>
    </dgm:pt>
    <dgm:pt modelId="{89F0188F-BDA4-436E-BAAE-E4A11580B740}" type="pres">
      <dgm:prSet presAssocID="{8922CD06-FBDD-4027-9030-CAA2625B045D}" presName="composite" presStyleCnt="0"/>
      <dgm:spPr/>
    </dgm:pt>
    <dgm:pt modelId="{5D505042-E879-4BF3-A7FE-FE36BD1DD7AB}" type="pres">
      <dgm:prSet presAssocID="{8922CD06-FBDD-4027-9030-CAA2625B045D}" presName="FirstChild" presStyleLbl="revTx" presStyleIdx="6" presStyleCnt="19">
        <dgm:presLayoutVars>
          <dgm:chMax val="0"/>
          <dgm:chPref val="0"/>
          <dgm:bulletEnabled val="1"/>
        </dgm:presLayoutVars>
      </dgm:prSet>
      <dgm:spPr/>
    </dgm:pt>
    <dgm:pt modelId="{3CC6A454-3D0B-4F5C-A430-6DFC752F934D}" type="pres">
      <dgm:prSet presAssocID="{8922CD06-FBDD-4027-9030-CAA2625B045D}" presName="Parent" presStyleLbl="alignNode1" presStyleIdx="3" presStyleCnt="10" custScaleX="68607" custScaleY="248869">
        <dgm:presLayoutVars>
          <dgm:chMax val="3"/>
          <dgm:chPref val="3"/>
          <dgm:bulletEnabled val="1"/>
        </dgm:presLayoutVars>
      </dgm:prSet>
      <dgm:spPr/>
    </dgm:pt>
    <dgm:pt modelId="{0BA0EDBF-D6C3-4E85-837D-AD6F8027EAED}" type="pres">
      <dgm:prSet presAssocID="{8922CD06-FBDD-4027-9030-CAA2625B045D}" presName="Accent" presStyleLbl="parChTrans1D1" presStyleIdx="3" presStyleCnt="10"/>
      <dgm:spPr/>
    </dgm:pt>
    <dgm:pt modelId="{A4F5DDF7-8D57-44D6-88DE-8C522372D9EA}" type="pres">
      <dgm:prSet presAssocID="{8922CD06-FBDD-4027-9030-CAA2625B045D}" presName="Child" presStyleLbl="revTx" presStyleIdx="7" presStyleCnt="19">
        <dgm:presLayoutVars>
          <dgm:chMax val="0"/>
          <dgm:chPref val="0"/>
          <dgm:bulletEnabled val="1"/>
        </dgm:presLayoutVars>
      </dgm:prSet>
      <dgm:spPr/>
    </dgm:pt>
    <dgm:pt modelId="{A94DBA1F-E6CB-4DC8-ABA2-F46340BBAD59}" type="pres">
      <dgm:prSet presAssocID="{FDD394D4-48BE-4789-A48E-DD6ECF30DA6E}" presName="sibTrans" presStyleCnt="0"/>
      <dgm:spPr/>
    </dgm:pt>
    <dgm:pt modelId="{7EB28CE9-5A06-40AE-A04C-D8D1501808FC}" type="pres">
      <dgm:prSet presAssocID="{3BA376D7-52B4-4DC4-9934-C5031ECD81D0}" presName="composite" presStyleCnt="0"/>
      <dgm:spPr/>
    </dgm:pt>
    <dgm:pt modelId="{627646F1-3650-4B98-9BA8-3EFBF42A9AB6}" type="pres">
      <dgm:prSet presAssocID="{3BA376D7-52B4-4DC4-9934-C5031ECD81D0}" presName="FirstChild" presStyleLbl="revTx" presStyleIdx="8" presStyleCnt="19">
        <dgm:presLayoutVars>
          <dgm:chMax val="0"/>
          <dgm:chPref val="0"/>
          <dgm:bulletEnabled val="1"/>
        </dgm:presLayoutVars>
      </dgm:prSet>
      <dgm:spPr/>
    </dgm:pt>
    <dgm:pt modelId="{86319EEA-D538-4022-8188-D863D550BC30}" type="pres">
      <dgm:prSet presAssocID="{3BA376D7-52B4-4DC4-9934-C5031ECD81D0}" presName="Parent" presStyleLbl="alignNode1" presStyleIdx="4" presStyleCnt="10" custScaleX="68607" custScaleY="248869">
        <dgm:presLayoutVars>
          <dgm:chMax val="3"/>
          <dgm:chPref val="3"/>
          <dgm:bulletEnabled val="1"/>
        </dgm:presLayoutVars>
      </dgm:prSet>
      <dgm:spPr/>
    </dgm:pt>
    <dgm:pt modelId="{EC5B0B08-563F-4EEE-A244-4A1219056E2F}" type="pres">
      <dgm:prSet presAssocID="{3BA376D7-52B4-4DC4-9934-C5031ECD81D0}" presName="Accent" presStyleLbl="parChTrans1D1" presStyleIdx="4" presStyleCnt="10"/>
      <dgm:spPr/>
    </dgm:pt>
    <dgm:pt modelId="{006AE54C-6DC7-451F-A67A-ADE1F947CDB7}" type="pres">
      <dgm:prSet presAssocID="{3BA376D7-52B4-4DC4-9934-C5031ECD81D0}" presName="Child" presStyleLbl="revTx" presStyleIdx="9" presStyleCnt="19">
        <dgm:presLayoutVars>
          <dgm:chMax val="0"/>
          <dgm:chPref val="0"/>
          <dgm:bulletEnabled val="1"/>
        </dgm:presLayoutVars>
      </dgm:prSet>
      <dgm:spPr/>
    </dgm:pt>
    <dgm:pt modelId="{4DE0504F-BE81-45F6-8F94-E2E32ACF44B1}" type="pres">
      <dgm:prSet presAssocID="{39B1E069-D8C2-4C7B-840C-E4F4B99AAB4A}" presName="sibTrans" presStyleCnt="0"/>
      <dgm:spPr/>
    </dgm:pt>
    <dgm:pt modelId="{60F780EB-8037-42F7-B303-6ED17FA5539B}" type="pres">
      <dgm:prSet presAssocID="{3B804711-0705-463C-A8E8-999119EA0A32}" presName="composite" presStyleCnt="0"/>
      <dgm:spPr/>
    </dgm:pt>
    <dgm:pt modelId="{8C05DC3D-8B35-4529-8379-969E5BB88DC1}" type="pres">
      <dgm:prSet presAssocID="{3B804711-0705-463C-A8E8-999119EA0A32}" presName="FirstChild" presStyleLbl="revTx" presStyleIdx="10" presStyleCnt="19">
        <dgm:presLayoutVars>
          <dgm:chMax val="0"/>
          <dgm:chPref val="0"/>
          <dgm:bulletEnabled val="1"/>
        </dgm:presLayoutVars>
      </dgm:prSet>
      <dgm:spPr/>
    </dgm:pt>
    <dgm:pt modelId="{707FD896-ADF2-4BBF-9E4A-247CA0D0D8A6}" type="pres">
      <dgm:prSet presAssocID="{3B804711-0705-463C-A8E8-999119EA0A32}" presName="Parent" presStyleLbl="alignNode1" presStyleIdx="5" presStyleCnt="10" custScaleX="68607" custScaleY="248869">
        <dgm:presLayoutVars>
          <dgm:chMax val="3"/>
          <dgm:chPref val="3"/>
          <dgm:bulletEnabled val="1"/>
        </dgm:presLayoutVars>
      </dgm:prSet>
      <dgm:spPr/>
    </dgm:pt>
    <dgm:pt modelId="{2903553B-E195-416D-881D-26579DB4214A}" type="pres">
      <dgm:prSet presAssocID="{3B804711-0705-463C-A8E8-999119EA0A32}" presName="Accent" presStyleLbl="parChTrans1D1" presStyleIdx="5" presStyleCnt="10"/>
      <dgm:spPr/>
    </dgm:pt>
    <dgm:pt modelId="{94F39436-0607-4772-91EE-2953713FC260}" type="pres">
      <dgm:prSet presAssocID="{3B804711-0705-463C-A8E8-999119EA0A32}" presName="Child" presStyleLbl="revTx" presStyleIdx="11" presStyleCnt="19">
        <dgm:presLayoutVars>
          <dgm:chMax val="0"/>
          <dgm:chPref val="0"/>
          <dgm:bulletEnabled val="1"/>
        </dgm:presLayoutVars>
      </dgm:prSet>
      <dgm:spPr/>
    </dgm:pt>
    <dgm:pt modelId="{744E91F9-F0F1-4C16-99D8-BB84F4718085}" type="pres">
      <dgm:prSet presAssocID="{95ECFC6B-D7CF-4344-AD54-DD8AA95E0EC6}" presName="sibTrans" presStyleCnt="0"/>
      <dgm:spPr/>
    </dgm:pt>
    <dgm:pt modelId="{0C284F35-4AD6-440D-9335-8ACDC7AD1755}" type="pres">
      <dgm:prSet presAssocID="{5A1D7A07-9E67-44E2-B553-4C397017B6AD}" presName="composite" presStyleCnt="0"/>
      <dgm:spPr/>
    </dgm:pt>
    <dgm:pt modelId="{FF6DFEB8-8E09-4C98-8A55-6048216DE404}" type="pres">
      <dgm:prSet presAssocID="{5A1D7A07-9E67-44E2-B553-4C397017B6AD}" presName="FirstChild" presStyleLbl="revTx" presStyleIdx="12" presStyleCnt="19">
        <dgm:presLayoutVars>
          <dgm:chMax val="0"/>
          <dgm:chPref val="0"/>
          <dgm:bulletEnabled val="1"/>
        </dgm:presLayoutVars>
      </dgm:prSet>
      <dgm:spPr/>
    </dgm:pt>
    <dgm:pt modelId="{9AF0AE16-8549-4F6D-ABD8-44867968E352}" type="pres">
      <dgm:prSet presAssocID="{5A1D7A07-9E67-44E2-B553-4C397017B6AD}" presName="Parent" presStyleLbl="alignNode1" presStyleIdx="6" presStyleCnt="10" custScaleX="68607" custScaleY="248869">
        <dgm:presLayoutVars>
          <dgm:chMax val="3"/>
          <dgm:chPref val="3"/>
          <dgm:bulletEnabled val="1"/>
        </dgm:presLayoutVars>
      </dgm:prSet>
      <dgm:spPr/>
    </dgm:pt>
    <dgm:pt modelId="{BA5E8084-1BC2-4203-B73B-82AB2511A895}" type="pres">
      <dgm:prSet presAssocID="{5A1D7A07-9E67-44E2-B553-4C397017B6AD}" presName="Accent" presStyleLbl="parChTrans1D1" presStyleIdx="6" presStyleCnt="10"/>
      <dgm:spPr/>
    </dgm:pt>
    <dgm:pt modelId="{4A2F141A-C7DB-4CB2-B1CC-3998122335A8}" type="pres">
      <dgm:prSet presAssocID="{5A1D7A07-9E67-44E2-B553-4C397017B6AD}" presName="Child" presStyleLbl="revTx" presStyleIdx="13" presStyleCnt="19">
        <dgm:presLayoutVars>
          <dgm:chMax val="0"/>
          <dgm:chPref val="0"/>
          <dgm:bulletEnabled val="1"/>
        </dgm:presLayoutVars>
      </dgm:prSet>
      <dgm:spPr/>
    </dgm:pt>
    <dgm:pt modelId="{1E62F3E9-CCA7-48DC-B36A-5EB5EDE0764E}" type="pres">
      <dgm:prSet presAssocID="{40B584D3-F12D-4A6D-A315-E006C5C88079}" presName="sibTrans" presStyleCnt="0"/>
      <dgm:spPr/>
    </dgm:pt>
    <dgm:pt modelId="{F7ACDF15-B739-47E0-B71A-48BD865B5FF4}" type="pres">
      <dgm:prSet presAssocID="{63761A84-BB5F-4325-921B-E73409C7DFF3}" presName="composite" presStyleCnt="0"/>
      <dgm:spPr/>
    </dgm:pt>
    <dgm:pt modelId="{829E3544-6945-44FA-81AE-A56B96C0B752}" type="pres">
      <dgm:prSet presAssocID="{63761A84-BB5F-4325-921B-E73409C7DFF3}" presName="FirstChild" presStyleLbl="revTx" presStyleIdx="14" presStyleCnt="19">
        <dgm:presLayoutVars>
          <dgm:chMax val="0"/>
          <dgm:chPref val="0"/>
          <dgm:bulletEnabled val="1"/>
        </dgm:presLayoutVars>
      </dgm:prSet>
      <dgm:spPr/>
    </dgm:pt>
    <dgm:pt modelId="{70DFF558-8FE3-487E-A6A0-EB215F92A402}" type="pres">
      <dgm:prSet presAssocID="{63761A84-BB5F-4325-921B-E73409C7DFF3}" presName="Parent" presStyleLbl="alignNode1" presStyleIdx="7" presStyleCnt="10" custScaleX="68607" custScaleY="248869">
        <dgm:presLayoutVars>
          <dgm:chMax val="3"/>
          <dgm:chPref val="3"/>
          <dgm:bulletEnabled val="1"/>
        </dgm:presLayoutVars>
      </dgm:prSet>
      <dgm:spPr/>
    </dgm:pt>
    <dgm:pt modelId="{D52165B5-7041-4E4B-9EFE-ACCE5F2B7E00}" type="pres">
      <dgm:prSet presAssocID="{63761A84-BB5F-4325-921B-E73409C7DFF3}" presName="Accent" presStyleLbl="parChTrans1D1" presStyleIdx="7" presStyleCnt="10"/>
      <dgm:spPr/>
    </dgm:pt>
    <dgm:pt modelId="{9C5B48FA-273C-441E-8F13-95C2692E2911}" type="pres">
      <dgm:prSet presAssocID="{63761A84-BB5F-4325-921B-E73409C7DFF3}" presName="Child" presStyleLbl="revTx" presStyleIdx="15" presStyleCnt="19">
        <dgm:presLayoutVars>
          <dgm:chMax val="0"/>
          <dgm:chPref val="0"/>
          <dgm:bulletEnabled val="1"/>
        </dgm:presLayoutVars>
      </dgm:prSet>
      <dgm:spPr/>
    </dgm:pt>
    <dgm:pt modelId="{5D5762CF-01F3-4136-800A-02A5A53282A3}" type="pres">
      <dgm:prSet presAssocID="{DBF550C3-D373-4200-A9DC-D02F05D6063E}" presName="sibTrans" presStyleCnt="0"/>
      <dgm:spPr/>
    </dgm:pt>
    <dgm:pt modelId="{399C4DDD-253C-4172-A7D7-816856218C38}" type="pres">
      <dgm:prSet presAssocID="{5F297A07-C154-4AEC-BF92-97BCD8D17020}" presName="composite" presStyleCnt="0"/>
      <dgm:spPr/>
    </dgm:pt>
    <dgm:pt modelId="{9033916B-202E-4ADC-A6C0-769EEE438550}" type="pres">
      <dgm:prSet presAssocID="{5F297A07-C154-4AEC-BF92-97BCD8D17020}" presName="FirstChild" presStyleLbl="revTx" presStyleIdx="16" presStyleCnt="19">
        <dgm:presLayoutVars>
          <dgm:chMax val="0"/>
          <dgm:chPref val="0"/>
          <dgm:bulletEnabled val="1"/>
        </dgm:presLayoutVars>
      </dgm:prSet>
      <dgm:spPr/>
    </dgm:pt>
    <dgm:pt modelId="{D962E6B6-13D2-4A10-8984-9C1C8C72BAFA}" type="pres">
      <dgm:prSet presAssocID="{5F297A07-C154-4AEC-BF92-97BCD8D17020}" presName="Parent" presStyleLbl="alignNode1" presStyleIdx="8" presStyleCnt="10" custScaleX="68607" custScaleY="248869">
        <dgm:presLayoutVars>
          <dgm:chMax val="3"/>
          <dgm:chPref val="3"/>
          <dgm:bulletEnabled val="1"/>
        </dgm:presLayoutVars>
      </dgm:prSet>
      <dgm:spPr/>
    </dgm:pt>
    <dgm:pt modelId="{0D640ABE-EC02-4AE5-A01B-1E8AEB72FF73}" type="pres">
      <dgm:prSet presAssocID="{5F297A07-C154-4AEC-BF92-97BCD8D17020}" presName="Accent" presStyleLbl="parChTrans1D1" presStyleIdx="8" presStyleCnt="10"/>
      <dgm:spPr/>
    </dgm:pt>
    <dgm:pt modelId="{DB0DC2B2-05D6-455F-8C98-2568748F1389}" type="pres">
      <dgm:prSet presAssocID="{5F297A07-C154-4AEC-BF92-97BCD8D17020}" presName="Child" presStyleLbl="revTx" presStyleIdx="17" presStyleCnt="19">
        <dgm:presLayoutVars>
          <dgm:chMax val="0"/>
          <dgm:chPref val="0"/>
          <dgm:bulletEnabled val="1"/>
        </dgm:presLayoutVars>
      </dgm:prSet>
      <dgm:spPr/>
    </dgm:pt>
    <dgm:pt modelId="{3F733F97-1C48-4813-B7CB-3B53161A198E}" type="pres">
      <dgm:prSet presAssocID="{E5D040FD-433E-4B55-A4AC-64ECD9202E98}" presName="sibTrans" presStyleCnt="0"/>
      <dgm:spPr/>
    </dgm:pt>
    <dgm:pt modelId="{7FA0271E-EA66-4DDF-B8E5-4AA3A16D1E88}" type="pres">
      <dgm:prSet presAssocID="{F32BCD6A-00AA-4242-AA4A-EFAA0757F9DD}" presName="composite" presStyleCnt="0"/>
      <dgm:spPr/>
    </dgm:pt>
    <dgm:pt modelId="{AE4D30CD-26CE-4F06-BFF6-146F1D357F1C}" type="pres">
      <dgm:prSet presAssocID="{F32BCD6A-00AA-4242-AA4A-EFAA0757F9DD}" presName="FirstChild" presStyleLbl="revTx" presStyleIdx="18" presStyleCnt="19">
        <dgm:presLayoutVars>
          <dgm:chMax val="0"/>
          <dgm:chPref val="0"/>
          <dgm:bulletEnabled val="1"/>
        </dgm:presLayoutVars>
      </dgm:prSet>
      <dgm:spPr/>
    </dgm:pt>
    <dgm:pt modelId="{085B3B00-663B-4C1F-BF77-C11DD259C558}" type="pres">
      <dgm:prSet presAssocID="{F32BCD6A-00AA-4242-AA4A-EFAA0757F9DD}" presName="Parent" presStyleLbl="alignNode1" presStyleIdx="9" presStyleCnt="10" custScaleX="68607" custScaleY="248869">
        <dgm:presLayoutVars>
          <dgm:chMax val="3"/>
          <dgm:chPref val="3"/>
          <dgm:bulletEnabled val="1"/>
        </dgm:presLayoutVars>
      </dgm:prSet>
      <dgm:spPr/>
    </dgm:pt>
    <dgm:pt modelId="{5BCFE27D-BA8D-4701-A10F-8297A95C3C9B}" type="pres">
      <dgm:prSet presAssocID="{F32BCD6A-00AA-4242-AA4A-EFAA0757F9DD}" presName="Accent" presStyleLbl="parChTrans1D1" presStyleIdx="9" presStyleCnt="10"/>
      <dgm:spPr/>
    </dgm:pt>
  </dgm:ptLst>
  <dgm:cxnLst>
    <dgm:cxn modelId="{2AAC3C00-908C-4F46-8447-9C0F256B4A2B}" srcId="{97A376A9-4335-4974-B628-DE7ACA34B5EE}" destId="{4DC61CF4-9CE1-44CE-9582-EC178F0317E8}" srcOrd="0" destOrd="0" parTransId="{80D06EA8-4EF2-48D3-A67F-1C000593C5D4}" sibTransId="{721217B0-3056-49F7-8F39-2125004949F8}"/>
    <dgm:cxn modelId="{4CC78302-C32B-402D-9228-93C11F48859A}" type="presOf" srcId="{7CF34929-FE0F-4E64-A752-518CE21581F0}" destId="{9033916B-202E-4ADC-A6C0-769EEE438550}" srcOrd="0" destOrd="0" presId="urn:microsoft.com/office/officeart/2011/layout/TabList"/>
    <dgm:cxn modelId="{3B58A111-E381-4218-AF0A-B7DDA39EE618}" srcId="{D69B604F-08EA-4111-9502-3D53FD4B5D22}" destId="{FEBBFCE0-41C3-4A9B-A905-16BDB2872BF5}" srcOrd="0" destOrd="0" parTransId="{BFB99FFA-03C4-49EB-BE5C-11A597BA5D18}" sibTransId="{DD174FFF-21B7-441A-BC78-8D3D623334E8}"/>
    <dgm:cxn modelId="{DEE15C15-404C-4DF1-AB4E-067B8A860F9B}" srcId="{F32BCD6A-00AA-4242-AA4A-EFAA0757F9DD}" destId="{69BD45A1-B661-4240-A1F7-AED0826B1FE6}" srcOrd="0" destOrd="0" parTransId="{2A76C5CA-CF8D-4C8F-B78F-EF3F202DB988}" sibTransId="{FB17E5BB-43EF-4800-8879-74451CA587F2}"/>
    <dgm:cxn modelId="{C903B817-6E8E-4EC4-B486-A08F6B39C258}" srcId="{8922CD06-FBDD-4027-9030-CAA2625B045D}" destId="{45BBCCC0-77A1-4A98-A784-65757D5D6FCE}" srcOrd="1" destOrd="0" parTransId="{926BD920-A3F3-4553-8A61-E42D54E26795}" sibTransId="{8CBC7B4F-65FA-434C-B1AD-C5DFEB62C92F}"/>
    <dgm:cxn modelId="{D46DF01A-F00E-4173-BBD7-3BFF5543CD01}" type="presOf" srcId="{EB299ACE-F580-4F99-AE35-1CAF9EC41A40}" destId="{8C05DC3D-8B35-4529-8379-969E5BB88DC1}" srcOrd="0" destOrd="0" presId="urn:microsoft.com/office/officeart/2011/layout/TabList"/>
    <dgm:cxn modelId="{C38ED81E-BD99-4236-BD47-0D64741687C6}" srcId="{97A376A9-4335-4974-B628-DE7ACA34B5EE}" destId="{8922CD06-FBDD-4027-9030-CAA2625B045D}" srcOrd="3" destOrd="0" parTransId="{8328D5D8-2085-411C-98DB-8DE42A3E6A5A}" sibTransId="{FDD394D4-48BE-4789-A48E-DD6ECF30DA6E}"/>
    <dgm:cxn modelId="{862F0B29-88CB-4935-8C08-3C7F9B0100C3}" type="presOf" srcId="{F8370BCC-8E81-4B4C-8C0F-D247B2CF29EB}" destId="{254365E0-9D3F-4F67-9B8B-1A54DDC71223}" srcOrd="0" destOrd="0" presId="urn:microsoft.com/office/officeart/2011/layout/TabList"/>
    <dgm:cxn modelId="{E7FDED2B-975F-4EDB-9E60-52639914F505}" srcId="{3BA376D7-52B4-4DC4-9934-C5031ECD81D0}" destId="{41576794-B453-4C3A-BD1E-832281CFC08A}" srcOrd="1" destOrd="0" parTransId="{70842D06-D361-4C3B-8B97-25618FBAEF65}" sibTransId="{863C9EAA-C0BD-4E5C-9B2C-95ADABC15072}"/>
    <dgm:cxn modelId="{75D2D82F-9353-4C5D-9314-8BA602EA1784}" type="presOf" srcId="{3BA376D7-52B4-4DC4-9934-C5031ECD81D0}" destId="{86319EEA-D538-4022-8188-D863D550BC30}" srcOrd="0" destOrd="0" presId="urn:microsoft.com/office/officeart/2011/layout/TabList"/>
    <dgm:cxn modelId="{F5DB9732-A5F8-48EC-87FA-A89E477D0FC5}" type="presOf" srcId="{4DC61CF4-9CE1-44CE-9582-EC178F0317E8}" destId="{111BDE79-0911-46A9-9A36-DEAB6B67819E}" srcOrd="0" destOrd="0" presId="urn:microsoft.com/office/officeart/2011/layout/TabList"/>
    <dgm:cxn modelId="{7DB5B232-2034-4344-8FC2-27BBA3EAC47E}" srcId="{97A376A9-4335-4974-B628-DE7ACA34B5EE}" destId="{63761A84-BB5F-4325-921B-E73409C7DFF3}" srcOrd="7" destOrd="0" parTransId="{198F304B-C09C-4AAE-8696-6940114E7ECD}" sibTransId="{DBF550C3-D373-4200-A9DC-D02F05D6063E}"/>
    <dgm:cxn modelId="{15F41D3B-36BC-47F8-9134-29E08349F52A}" type="presOf" srcId="{3B804711-0705-463C-A8E8-999119EA0A32}" destId="{707FD896-ADF2-4BBF-9E4A-247CA0D0D8A6}" srcOrd="0" destOrd="0" presId="urn:microsoft.com/office/officeart/2011/layout/TabList"/>
    <dgm:cxn modelId="{081EDF3D-1D46-45AB-BBED-3DB1A8C4A619}" type="presOf" srcId="{8E1FF586-95BE-47C0-93A3-CAE0365FACBC}" destId="{4A2F141A-C7DB-4CB2-B1CC-3998122335A8}" srcOrd="0" destOrd="0" presId="urn:microsoft.com/office/officeart/2011/layout/TabList"/>
    <dgm:cxn modelId="{86C4105E-6E55-4A66-A9B6-6DA33702E8FB}" srcId="{8922CD06-FBDD-4027-9030-CAA2625B045D}" destId="{73C6C636-DD1A-4D3C-975C-A28E03865E6E}" srcOrd="0" destOrd="0" parTransId="{103135B0-8939-4993-96D3-CFCC13080F3B}" sibTransId="{E8E08DF9-BC67-4E0D-9FB1-29F06D08621B}"/>
    <dgm:cxn modelId="{DAF2645F-D6B7-4A03-AEA7-275973EA09D3}" type="presOf" srcId="{F24F05CE-2F9C-4855-8407-CB3C4D0CA528}" destId="{94F39436-0607-4772-91EE-2953713FC260}" srcOrd="0" destOrd="0" presId="urn:microsoft.com/office/officeart/2011/layout/TabList"/>
    <dgm:cxn modelId="{9C563B42-F666-4F43-A7E2-0AD13868EE6D}" type="presOf" srcId="{D69B604F-08EA-4111-9502-3D53FD4B5D22}" destId="{0C8A3B97-0C5A-4ECC-B3F5-3E1F50001ABE}" srcOrd="0" destOrd="0" presId="urn:microsoft.com/office/officeart/2011/layout/TabList"/>
    <dgm:cxn modelId="{15BA5A43-3A65-4F6A-AA3A-13A211A92149}" srcId="{5A1D7A07-9E67-44E2-B553-4C397017B6AD}" destId="{8E1FF586-95BE-47C0-93A3-CAE0365FACBC}" srcOrd="1" destOrd="0" parTransId="{4B49742C-60AB-4E72-BAB8-6E93DF73B2F2}" sibTransId="{7CA3EA79-BE60-4541-B626-0D35A1D40303}"/>
    <dgm:cxn modelId="{1CC57B44-18DD-4F2C-AB10-E9CE0330F722}" srcId="{5A1D7A07-9E67-44E2-B553-4C397017B6AD}" destId="{94C0AC2F-40E6-4E35-903E-C3CED732E7FB}" srcOrd="0" destOrd="0" parTransId="{0877C7B3-5A24-4FA4-BF06-0BB84290D23D}" sibTransId="{9A53A8C4-129B-4732-9571-28F38A33505D}"/>
    <dgm:cxn modelId="{A0706D49-332F-42E9-9C9B-DF5E6ADC8D25}" type="presOf" srcId="{45BBCCC0-77A1-4A98-A784-65757D5D6FCE}" destId="{A4F5DDF7-8D57-44D6-88DE-8C522372D9EA}" srcOrd="0" destOrd="0" presId="urn:microsoft.com/office/officeart/2011/layout/TabList"/>
    <dgm:cxn modelId="{10F8AC4D-50C3-44CC-BE4D-93841B78CF61}" srcId="{3BA376D7-52B4-4DC4-9934-C5031ECD81D0}" destId="{85C22DD8-0415-4181-894B-DC9067778A85}" srcOrd="0" destOrd="0" parTransId="{75A8469C-95D9-43F9-B127-B938EB5E7B5E}" sibTransId="{8D8AB05F-EE1A-49B4-B709-34C89AF3A9A7}"/>
    <dgm:cxn modelId="{65759851-9831-46F8-981F-385623269221}" type="presOf" srcId="{85C22DD8-0415-4181-894B-DC9067778A85}" destId="{627646F1-3650-4B98-9BA8-3EFBF42A9AB6}" srcOrd="0" destOrd="0" presId="urn:microsoft.com/office/officeart/2011/layout/TabList"/>
    <dgm:cxn modelId="{14754B54-35E6-4D1D-ADE1-2F20440CEF43}" srcId="{97A376A9-4335-4974-B628-DE7ACA34B5EE}" destId="{3B804711-0705-463C-A8E8-999119EA0A32}" srcOrd="5" destOrd="0" parTransId="{DAA21F8B-7DEF-4999-9C07-CEDDCE7FEEA8}" sibTransId="{95ECFC6B-D7CF-4344-AD54-DD8AA95E0EC6}"/>
    <dgm:cxn modelId="{CDCBC977-F3C8-44C3-B695-10585786158E}" type="presOf" srcId="{73C6C636-DD1A-4D3C-975C-A28E03865E6E}" destId="{5D505042-E879-4BF3-A7FE-FE36BD1DD7AB}" srcOrd="0" destOrd="0" presId="urn:microsoft.com/office/officeart/2011/layout/TabList"/>
    <dgm:cxn modelId="{1EA2577A-D331-4CB3-8569-CDE902BC0F80}" srcId="{97A376A9-4335-4974-B628-DE7ACA34B5EE}" destId="{F32BCD6A-00AA-4242-AA4A-EFAA0757F9DD}" srcOrd="9" destOrd="0" parTransId="{131E9272-FF30-4890-8086-307258458DC5}" sibTransId="{414F5672-2B0E-4276-BED8-F28F43D87043}"/>
    <dgm:cxn modelId="{C3D45783-559E-4D2C-999D-3EE4A6A125E6}" type="presOf" srcId="{97A376A9-4335-4974-B628-DE7ACA34B5EE}" destId="{85B4E1B2-0593-4B6C-91BB-A4727D2E2CF0}" srcOrd="0" destOrd="0" presId="urn:microsoft.com/office/officeart/2011/layout/TabList"/>
    <dgm:cxn modelId="{209D2C84-3C70-4CF2-A13C-3C4187A26B9B}" type="presOf" srcId="{5F297A07-C154-4AEC-BF92-97BCD8D17020}" destId="{D962E6B6-13D2-4A10-8984-9C1C8C72BAFA}" srcOrd="0" destOrd="0" presId="urn:microsoft.com/office/officeart/2011/layout/TabList"/>
    <dgm:cxn modelId="{3CFE7498-C7AB-48A3-AAB8-602337D7269C}" type="presOf" srcId="{74944964-C368-4D12-BE5D-C3CF3FB883E7}" destId="{559F0A40-6471-42EB-B8F4-E715B79A8DA3}" srcOrd="0" destOrd="0" presId="urn:microsoft.com/office/officeart/2011/layout/TabList"/>
    <dgm:cxn modelId="{ED06199B-FE80-4F76-9BDC-488210F7145F}" srcId="{F8370BCC-8E81-4B4C-8C0F-D247B2CF29EB}" destId="{AE63C162-4057-4276-94A6-8F7181A50742}" srcOrd="1" destOrd="0" parTransId="{09D3B4DD-BC37-4AC9-BACB-1532C01D9F16}" sibTransId="{D0F2D40F-2B3D-4A68-AB02-6C83CDF72027}"/>
    <dgm:cxn modelId="{B93DE39F-6F04-4796-91A4-FAE1503D828B}" type="presOf" srcId="{637903EC-9C23-4DB5-BD2C-F3C70785ACD8}" destId="{9C5B48FA-273C-441E-8F13-95C2692E2911}" srcOrd="0" destOrd="0" presId="urn:microsoft.com/office/officeart/2011/layout/TabList"/>
    <dgm:cxn modelId="{2AEE06A1-4FBD-483E-8524-5E4CC52E0DAA}" srcId="{3B804711-0705-463C-A8E8-999119EA0A32}" destId="{EB299ACE-F580-4F99-AE35-1CAF9EC41A40}" srcOrd="0" destOrd="0" parTransId="{ABD2506B-721F-48B1-AFA9-1CE0755D5BC3}" sibTransId="{47EE1971-3A30-4890-957A-B904F8647756}"/>
    <dgm:cxn modelId="{04C69AA4-55D4-4DE3-9DEE-C868BCCC3762}" type="presOf" srcId="{02AC55AF-2376-4B74-9BDD-672E47D371E9}" destId="{DB0DC2B2-05D6-455F-8C98-2568748F1389}" srcOrd="0" destOrd="0" presId="urn:microsoft.com/office/officeart/2011/layout/TabList"/>
    <dgm:cxn modelId="{B02E66AA-B77D-4CB4-8D40-46A817B1A8A6}" type="presOf" srcId="{22EAF1D3-77E6-4FC9-8A31-5C01394CF0A0}" destId="{829E3544-6945-44FA-81AE-A56B96C0B752}" srcOrd="0" destOrd="0" presId="urn:microsoft.com/office/officeart/2011/layout/TabList"/>
    <dgm:cxn modelId="{46936BAA-126A-4531-98E2-71B24C16FD0F}" srcId="{3B804711-0705-463C-A8E8-999119EA0A32}" destId="{F24F05CE-2F9C-4855-8407-CB3C4D0CA528}" srcOrd="1" destOrd="0" parTransId="{4FEE251D-B45C-49B5-B10A-26F068A51907}" sibTransId="{713C773C-3803-4000-893D-3397930C7ECF}"/>
    <dgm:cxn modelId="{2CD846AD-E99B-469B-8726-599DF0FE9ADE}" srcId="{D69B604F-08EA-4111-9502-3D53FD4B5D22}" destId="{8F5D888E-7DA9-42EA-B55E-3EC2A0DF991F}" srcOrd="1" destOrd="0" parTransId="{B584B365-4172-4432-BC08-CB4179901F90}" sibTransId="{98D3D976-FDE8-4CDD-A55F-5C6D98221D0D}"/>
    <dgm:cxn modelId="{9EEED8B1-2680-4D06-86B4-A7136B284FDF}" srcId="{97A376A9-4335-4974-B628-DE7ACA34B5EE}" destId="{F8370BCC-8E81-4B4C-8C0F-D247B2CF29EB}" srcOrd="2" destOrd="0" parTransId="{A8CF1F90-C001-49B6-8A3F-6E6FC732C208}" sibTransId="{80F00DD4-5066-4227-8389-5E3C15079A01}"/>
    <dgm:cxn modelId="{437738B3-BFBD-4186-BC83-BF51686C285D}" srcId="{5F297A07-C154-4AEC-BF92-97BCD8D17020}" destId="{02AC55AF-2376-4B74-9BDD-672E47D371E9}" srcOrd="1" destOrd="0" parTransId="{F78DBE88-A371-4023-8A36-956946B69C5D}" sibTransId="{6A4E0BAA-E5C4-4A3C-89C4-60D0CA0D5788}"/>
    <dgm:cxn modelId="{F775D7B5-81A1-49F0-9FA6-4788B76E1DD3}" type="presOf" srcId="{8922CD06-FBDD-4027-9030-CAA2625B045D}" destId="{3CC6A454-3D0B-4F5C-A430-6DFC752F934D}" srcOrd="0" destOrd="0" presId="urn:microsoft.com/office/officeart/2011/layout/TabList"/>
    <dgm:cxn modelId="{C6610DB6-5B00-48B0-9878-21EBD01D9F95}" srcId="{5F297A07-C154-4AEC-BF92-97BCD8D17020}" destId="{7CF34929-FE0F-4E64-A752-518CE21581F0}" srcOrd="0" destOrd="0" parTransId="{F1F5E6CE-F64A-40BA-95D2-FD8317EEB618}" sibTransId="{FC760523-5234-4935-AB59-5FBFCEA41FC7}"/>
    <dgm:cxn modelId="{4ED80BBB-0DC2-48CD-B2F1-BAEEAA50461D}" type="presOf" srcId="{AE63C162-4057-4276-94A6-8F7181A50742}" destId="{D6F34257-6496-47F4-8AD7-5E827FBEE1F8}" srcOrd="0" destOrd="0" presId="urn:microsoft.com/office/officeart/2011/layout/TabList"/>
    <dgm:cxn modelId="{85F152BC-1293-4309-B7DA-AB139FE5205A}" type="presOf" srcId="{94C0AC2F-40E6-4E35-903E-C3CED732E7FB}" destId="{FF6DFEB8-8E09-4C98-8A55-6048216DE404}" srcOrd="0" destOrd="0" presId="urn:microsoft.com/office/officeart/2011/layout/TabList"/>
    <dgm:cxn modelId="{AC4037BF-F7DF-439D-90AF-4B1A3F6472B1}" srcId="{63761A84-BB5F-4325-921B-E73409C7DFF3}" destId="{637903EC-9C23-4DB5-BD2C-F3C70785ACD8}" srcOrd="1" destOrd="0" parTransId="{1F0DD7B8-42D8-4A3E-BA38-46A63DF4BF62}" sibTransId="{E5FF35F0-1959-417B-8B31-D2C7A6EFB63F}"/>
    <dgm:cxn modelId="{22A906C1-D10B-417B-A330-C89CFAB055A2}" type="presOf" srcId="{14914818-4A03-49D1-8719-34E95A2CE130}" destId="{5DA3BB2B-39F5-4403-9242-719B649CAF4A}" srcOrd="0" destOrd="0" presId="urn:microsoft.com/office/officeart/2011/layout/TabList"/>
    <dgm:cxn modelId="{D410F7C2-0D0B-4538-AA82-35A15DC314A8}" srcId="{97A376A9-4335-4974-B628-DE7ACA34B5EE}" destId="{3BA376D7-52B4-4DC4-9934-C5031ECD81D0}" srcOrd="4" destOrd="0" parTransId="{BCCAB0A7-F451-489C-AFC2-323420D6E587}" sibTransId="{39B1E069-D8C2-4C7B-840C-E4F4B99AAB4A}"/>
    <dgm:cxn modelId="{1216A7C9-92A8-4C83-806A-9EBA1961B06A}" srcId="{97A376A9-4335-4974-B628-DE7ACA34B5EE}" destId="{D69B604F-08EA-4111-9502-3D53FD4B5D22}" srcOrd="1" destOrd="0" parTransId="{BE0F752E-0D76-4575-9C74-BF1560D8CCE0}" sibTransId="{DAEADBCD-C7B0-4E44-BDAD-069717889294}"/>
    <dgm:cxn modelId="{A09801D2-8F1E-4DD3-8EA6-8E60A195D1B3}" type="presOf" srcId="{41576794-B453-4C3A-BD1E-832281CFC08A}" destId="{006AE54C-6DC7-451F-A67A-ADE1F947CDB7}" srcOrd="0" destOrd="0" presId="urn:microsoft.com/office/officeart/2011/layout/TabList"/>
    <dgm:cxn modelId="{3E3B54D4-DBAE-4959-B4B5-0815E189732C}" type="presOf" srcId="{63761A84-BB5F-4325-921B-E73409C7DFF3}" destId="{70DFF558-8FE3-487E-A6A0-EB215F92A402}" srcOrd="0" destOrd="0" presId="urn:microsoft.com/office/officeart/2011/layout/TabList"/>
    <dgm:cxn modelId="{4E59A7D6-95EE-47D2-9A71-10AD920F1B98}" srcId="{4DC61CF4-9CE1-44CE-9582-EC178F0317E8}" destId="{D886FDC1-ABC3-49BF-989D-A25AC5D9E2F9}" srcOrd="0" destOrd="0" parTransId="{DFD697B9-E826-4381-8C7C-6905E79C3B1A}" sibTransId="{FD089B72-9498-4569-B6D1-11DE67AFDC00}"/>
    <dgm:cxn modelId="{A42F65DA-E236-4973-B690-D403F3A951F6}" type="presOf" srcId="{D886FDC1-ABC3-49BF-989D-A25AC5D9E2F9}" destId="{67B63ADA-7477-45A1-A5B8-04F7790EB7EF}" srcOrd="0" destOrd="0" presId="urn:microsoft.com/office/officeart/2011/layout/TabList"/>
    <dgm:cxn modelId="{265AF5DE-B1A8-4096-A4F9-54721E8A2D5D}" srcId="{4DC61CF4-9CE1-44CE-9582-EC178F0317E8}" destId="{14914818-4A03-49D1-8719-34E95A2CE130}" srcOrd="1" destOrd="0" parTransId="{895A2CBD-61B0-4B31-8327-1C1F88CB9B96}" sibTransId="{00D5A40F-81A3-4642-9C7D-B39C39AA485D}"/>
    <dgm:cxn modelId="{A6BFB4E4-6931-469B-B5FC-F8AD2E396D4A}" type="presOf" srcId="{5A1D7A07-9E67-44E2-B553-4C397017B6AD}" destId="{9AF0AE16-8549-4F6D-ABD8-44867968E352}" srcOrd="0" destOrd="0" presId="urn:microsoft.com/office/officeart/2011/layout/TabList"/>
    <dgm:cxn modelId="{9C91CCEA-C1DB-444A-93FF-B53DC4E60223}" type="presOf" srcId="{8F5D888E-7DA9-42EA-B55E-3EC2A0DF991F}" destId="{80B27DFC-6A25-47F0-AC9A-1CB282E320D3}" srcOrd="0" destOrd="0" presId="urn:microsoft.com/office/officeart/2011/layout/TabList"/>
    <dgm:cxn modelId="{978E45ED-83C6-402A-B86A-B5517D16F14E}" type="presOf" srcId="{F32BCD6A-00AA-4242-AA4A-EFAA0757F9DD}" destId="{085B3B00-663B-4C1F-BF77-C11DD259C558}" srcOrd="0" destOrd="0" presId="urn:microsoft.com/office/officeart/2011/layout/TabList"/>
    <dgm:cxn modelId="{F7A8EEEE-983A-4545-8527-467B190B4E23}" type="presOf" srcId="{FEBBFCE0-41C3-4A9B-A905-16BDB2872BF5}" destId="{29220DD4-2AC9-415A-B5FA-03084666186E}" srcOrd="0" destOrd="0" presId="urn:microsoft.com/office/officeart/2011/layout/TabList"/>
    <dgm:cxn modelId="{E6212FF3-067A-4B8A-989E-349117E6F932}" srcId="{97A376A9-4335-4974-B628-DE7ACA34B5EE}" destId="{5A1D7A07-9E67-44E2-B553-4C397017B6AD}" srcOrd="6" destOrd="0" parTransId="{1C751711-EB86-4487-8A95-3FBB6B418E4F}" sibTransId="{40B584D3-F12D-4A6D-A315-E006C5C88079}"/>
    <dgm:cxn modelId="{87502FF3-710E-442E-9C1D-3C96F71AE22E}" srcId="{97A376A9-4335-4974-B628-DE7ACA34B5EE}" destId="{5F297A07-C154-4AEC-BF92-97BCD8D17020}" srcOrd="8" destOrd="0" parTransId="{39DE5AA2-390D-4EEC-8D09-4EC1CE48AAC8}" sibTransId="{E5D040FD-433E-4B55-A4AC-64ECD9202E98}"/>
    <dgm:cxn modelId="{7D9C4BF8-DC35-4F51-B8D4-5BB4EC17F473}" type="presOf" srcId="{69BD45A1-B661-4240-A1F7-AED0826B1FE6}" destId="{AE4D30CD-26CE-4F06-BFF6-146F1D357F1C}" srcOrd="0" destOrd="0" presId="urn:microsoft.com/office/officeart/2011/layout/TabList"/>
    <dgm:cxn modelId="{E3D7B4F8-1FB7-4154-A632-F8427DA52D8A}" srcId="{F8370BCC-8E81-4B4C-8C0F-D247B2CF29EB}" destId="{74944964-C368-4D12-BE5D-C3CF3FB883E7}" srcOrd="0" destOrd="0" parTransId="{59529F72-E5C7-472A-815F-E826BA304635}" sibTransId="{2E9E4258-A584-4786-BC0C-865FF9EB33EB}"/>
    <dgm:cxn modelId="{ECBB07FC-0206-4D8C-B337-93E3D364FEF4}" srcId="{63761A84-BB5F-4325-921B-E73409C7DFF3}" destId="{22EAF1D3-77E6-4FC9-8A31-5C01394CF0A0}" srcOrd="0" destOrd="0" parTransId="{66328F59-DC3E-4E90-B691-CAA452E9145B}" sibTransId="{F7062450-CDA6-490E-9BA4-4FA1A164D025}"/>
    <dgm:cxn modelId="{6587ADDD-5CA4-4B71-A7EA-A91D9813EB0D}" type="presParOf" srcId="{85B4E1B2-0593-4B6C-91BB-A4727D2E2CF0}" destId="{A78BD8F2-0F95-482B-9BAC-A7DC40AD88C9}" srcOrd="0" destOrd="0" presId="urn:microsoft.com/office/officeart/2011/layout/TabList"/>
    <dgm:cxn modelId="{71404F36-9543-4209-8538-14417440FF00}" type="presParOf" srcId="{A78BD8F2-0F95-482B-9BAC-A7DC40AD88C9}" destId="{67B63ADA-7477-45A1-A5B8-04F7790EB7EF}" srcOrd="0" destOrd="0" presId="urn:microsoft.com/office/officeart/2011/layout/TabList"/>
    <dgm:cxn modelId="{D9693F8B-9427-4F1A-AB5F-5DB320E6611F}" type="presParOf" srcId="{A78BD8F2-0F95-482B-9BAC-A7DC40AD88C9}" destId="{111BDE79-0911-46A9-9A36-DEAB6B67819E}" srcOrd="1" destOrd="0" presId="urn:microsoft.com/office/officeart/2011/layout/TabList"/>
    <dgm:cxn modelId="{9C55E9CA-36D5-4E40-8678-33A859CE106E}" type="presParOf" srcId="{A78BD8F2-0F95-482B-9BAC-A7DC40AD88C9}" destId="{D13C1C93-1959-4D8D-A7DA-EF14C4E635E9}" srcOrd="2" destOrd="0" presId="urn:microsoft.com/office/officeart/2011/layout/TabList"/>
    <dgm:cxn modelId="{AEACEEA6-A7F1-48FB-8B56-12E08ED4D916}" type="presParOf" srcId="{85B4E1B2-0593-4B6C-91BB-A4727D2E2CF0}" destId="{5DA3BB2B-39F5-4403-9242-719B649CAF4A}" srcOrd="1" destOrd="0" presId="urn:microsoft.com/office/officeart/2011/layout/TabList"/>
    <dgm:cxn modelId="{EC22F328-1619-4C4B-80A2-97BE183B152D}" type="presParOf" srcId="{85B4E1B2-0593-4B6C-91BB-A4727D2E2CF0}" destId="{6656D1C5-E5E2-46E2-AEC7-14756EDA5181}" srcOrd="2" destOrd="0" presId="urn:microsoft.com/office/officeart/2011/layout/TabList"/>
    <dgm:cxn modelId="{3DB9B7A1-00C7-408E-B977-114A3DE07124}" type="presParOf" srcId="{85B4E1B2-0593-4B6C-91BB-A4727D2E2CF0}" destId="{F5291D45-C9E4-4F64-8484-6A569559D285}" srcOrd="3" destOrd="0" presId="urn:microsoft.com/office/officeart/2011/layout/TabList"/>
    <dgm:cxn modelId="{7E990E39-05DC-4D91-A32E-8874500D6B18}" type="presParOf" srcId="{F5291D45-C9E4-4F64-8484-6A569559D285}" destId="{29220DD4-2AC9-415A-B5FA-03084666186E}" srcOrd="0" destOrd="0" presId="urn:microsoft.com/office/officeart/2011/layout/TabList"/>
    <dgm:cxn modelId="{97C4B9E9-AB8C-4B65-8D31-C2421BA02AB5}" type="presParOf" srcId="{F5291D45-C9E4-4F64-8484-6A569559D285}" destId="{0C8A3B97-0C5A-4ECC-B3F5-3E1F50001ABE}" srcOrd="1" destOrd="0" presId="urn:microsoft.com/office/officeart/2011/layout/TabList"/>
    <dgm:cxn modelId="{E5E8EBEF-1346-4D62-8441-627A6D0B5069}" type="presParOf" srcId="{F5291D45-C9E4-4F64-8484-6A569559D285}" destId="{60F331D0-4CCB-45E1-8968-A68940A0825B}" srcOrd="2" destOrd="0" presId="urn:microsoft.com/office/officeart/2011/layout/TabList"/>
    <dgm:cxn modelId="{FFBD105F-BE0E-45C8-BFC2-19B0B7385C9A}" type="presParOf" srcId="{85B4E1B2-0593-4B6C-91BB-A4727D2E2CF0}" destId="{80B27DFC-6A25-47F0-AC9A-1CB282E320D3}" srcOrd="4" destOrd="0" presId="urn:microsoft.com/office/officeart/2011/layout/TabList"/>
    <dgm:cxn modelId="{C650E880-D9AF-4E8D-90DC-050884891CB8}" type="presParOf" srcId="{85B4E1B2-0593-4B6C-91BB-A4727D2E2CF0}" destId="{709C8EFF-6B14-4439-8D68-3F34C527D37F}" srcOrd="5" destOrd="0" presId="urn:microsoft.com/office/officeart/2011/layout/TabList"/>
    <dgm:cxn modelId="{2F61189D-0F6F-405D-9FE7-29A8E4644333}" type="presParOf" srcId="{85B4E1B2-0593-4B6C-91BB-A4727D2E2CF0}" destId="{73C0588F-DB48-45D7-A3AC-FDC7466CBAE4}" srcOrd="6" destOrd="0" presId="urn:microsoft.com/office/officeart/2011/layout/TabList"/>
    <dgm:cxn modelId="{E3CA1256-E662-42C4-89D4-4CDE044681B7}" type="presParOf" srcId="{73C0588F-DB48-45D7-A3AC-FDC7466CBAE4}" destId="{559F0A40-6471-42EB-B8F4-E715B79A8DA3}" srcOrd="0" destOrd="0" presId="urn:microsoft.com/office/officeart/2011/layout/TabList"/>
    <dgm:cxn modelId="{8860F9F9-BEC9-4964-A3D9-F2D67806C01D}" type="presParOf" srcId="{73C0588F-DB48-45D7-A3AC-FDC7466CBAE4}" destId="{254365E0-9D3F-4F67-9B8B-1A54DDC71223}" srcOrd="1" destOrd="0" presId="urn:microsoft.com/office/officeart/2011/layout/TabList"/>
    <dgm:cxn modelId="{C369DF6C-A7C3-4050-9653-B581313DFE3F}" type="presParOf" srcId="{73C0588F-DB48-45D7-A3AC-FDC7466CBAE4}" destId="{1E1B1279-3BC5-4176-B960-133C494CF999}" srcOrd="2" destOrd="0" presId="urn:microsoft.com/office/officeart/2011/layout/TabList"/>
    <dgm:cxn modelId="{8FAAF85D-B266-4444-ADCF-93B0467E0779}" type="presParOf" srcId="{85B4E1B2-0593-4B6C-91BB-A4727D2E2CF0}" destId="{D6F34257-6496-47F4-8AD7-5E827FBEE1F8}" srcOrd="7" destOrd="0" presId="urn:microsoft.com/office/officeart/2011/layout/TabList"/>
    <dgm:cxn modelId="{61B0050C-181A-401E-9C40-C9B2E75CFD97}" type="presParOf" srcId="{85B4E1B2-0593-4B6C-91BB-A4727D2E2CF0}" destId="{B48B899E-48DE-4470-A5C4-B162E1A7599F}" srcOrd="8" destOrd="0" presId="urn:microsoft.com/office/officeart/2011/layout/TabList"/>
    <dgm:cxn modelId="{552313A9-60ED-461A-B739-95370757F7E8}" type="presParOf" srcId="{85B4E1B2-0593-4B6C-91BB-A4727D2E2CF0}" destId="{89F0188F-BDA4-436E-BAAE-E4A11580B740}" srcOrd="9" destOrd="0" presId="urn:microsoft.com/office/officeart/2011/layout/TabList"/>
    <dgm:cxn modelId="{03C477DA-6757-4CB1-B1BB-4D38F9E5F667}" type="presParOf" srcId="{89F0188F-BDA4-436E-BAAE-E4A11580B740}" destId="{5D505042-E879-4BF3-A7FE-FE36BD1DD7AB}" srcOrd="0" destOrd="0" presId="urn:microsoft.com/office/officeart/2011/layout/TabList"/>
    <dgm:cxn modelId="{83E08770-2572-4D88-8DFF-97554966483E}" type="presParOf" srcId="{89F0188F-BDA4-436E-BAAE-E4A11580B740}" destId="{3CC6A454-3D0B-4F5C-A430-6DFC752F934D}" srcOrd="1" destOrd="0" presId="urn:microsoft.com/office/officeart/2011/layout/TabList"/>
    <dgm:cxn modelId="{F3D9692D-DA3B-47F1-A633-F09EA0138B93}" type="presParOf" srcId="{89F0188F-BDA4-436E-BAAE-E4A11580B740}" destId="{0BA0EDBF-D6C3-4E85-837D-AD6F8027EAED}" srcOrd="2" destOrd="0" presId="urn:microsoft.com/office/officeart/2011/layout/TabList"/>
    <dgm:cxn modelId="{1BCA554B-8841-45C6-8378-221992F7ADEB}" type="presParOf" srcId="{85B4E1B2-0593-4B6C-91BB-A4727D2E2CF0}" destId="{A4F5DDF7-8D57-44D6-88DE-8C522372D9EA}" srcOrd="10" destOrd="0" presId="urn:microsoft.com/office/officeart/2011/layout/TabList"/>
    <dgm:cxn modelId="{2AFA994F-6854-4207-AD01-969338D54EA7}" type="presParOf" srcId="{85B4E1B2-0593-4B6C-91BB-A4727D2E2CF0}" destId="{A94DBA1F-E6CB-4DC8-ABA2-F46340BBAD59}" srcOrd="11" destOrd="0" presId="urn:microsoft.com/office/officeart/2011/layout/TabList"/>
    <dgm:cxn modelId="{188DB98A-FABD-4AA5-B38A-81D425A0064D}" type="presParOf" srcId="{85B4E1B2-0593-4B6C-91BB-A4727D2E2CF0}" destId="{7EB28CE9-5A06-40AE-A04C-D8D1501808FC}" srcOrd="12" destOrd="0" presId="urn:microsoft.com/office/officeart/2011/layout/TabList"/>
    <dgm:cxn modelId="{05DE6CA3-2B73-4EB0-A566-A11E63A30721}" type="presParOf" srcId="{7EB28CE9-5A06-40AE-A04C-D8D1501808FC}" destId="{627646F1-3650-4B98-9BA8-3EFBF42A9AB6}" srcOrd="0" destOrd="0" presId="urn:microsoft.com/office/officeart/2011/layout/TabList"/>
    <dgm:cxn modelId="{0FD76CF8-5683-4478-B201-BE593C1F66FA}" type="presParOf" srcId="{7EB28CE9-5A06-40AE-A04C-D8D1501808FC}" destId="{86319EEA-D538-4022-8188-D863D550BC30}" srcOrd="1" destOrd="0" presId="urn:microsoft.com/office/officeart/2011/layout/TabList"/>
    <dgm:cxn modelId="{470D1C7A-0A8D-418B-81F6-7393209197B3}" type="presParOf" srcId="{7EB28CE9-5A06-40AE-A04C-D8D1501808FC}" destId="{EC5B0B08-563F-4EEE-A244-4A1219056E2F}" srcOrd="2" destOrd="0" presId="urn:microsoft.com/office/officeart/2011/layout/TabList"/>
    <dgm:cxn modelId="{FCC7B299-C63A-4B6D-B3D4-AC8D269BE14B}" type="presParOf" srcId="{85B4E1B2-0593-4B6C-91BB-A4727D2E2CF0}" destId="{006AE54C-6DC7-451F-A67A-ADE1F947CDB7}" srcOrd="13" destOrd="0" presId="urn:microsoft.com/office/officeart/2011/layout/TabList"/>
    <dgm:cxn modelId="{9144509B-3CD2-4988-8FC4-919A7F9DE946}" type="presParOf" srcId="{85B4E1B2-0593-4B6C-91BB-A4727D2E2CF0}" destId="{4DE0504F-BE81-45F6-8F94-E2E32ACF44B1}" srcOrd="14" destOrd="0" presId="urn:microsoft.com/office/officeart/2011/layout/TabList"/>
    <dgm:cxn modelId="{7F908CEF-C669-46DC-BF11-C86C624779EE}" type="presParOf" srcId="{85B4E1B2-0593-4B6C-91BB-A4727D2E2CF0}" destId="{60F780EB-8037-42F7-B303-6ED17FA5539B}" srcOrd="15" destOrd="0" presId="urn:microsoft.com/office/officeart/2011/layout/TabList"/>
    <dgm:cxn modelId="{D74C6F46-12C3-40F3-8368-12AF0642F2FC}" type="presParOf" srcId="{60F780EB-8037-42F7-B303-6ED17FA5539B}" destId="{8C05DC3D-8B35-4529-8379-969E5BB88DC1}" srcOrd="0" destOrd="0" presId="urn:microsoft.com/office/officeart/2011/layout/TabList"/>
    <dgm:cxn modelId="{B2F1E4FC-ABAF-447F-81E8-D3707DFB5B19}" type="presParOf" srcId="{60F780EB-8037-42F7-B303-6ED17FA5539B}" destId="{707FD896-ADF2-4BBF-9E4A-247CA0D0D8A6}" srcOrd="1" destOrd="0" presId="urn:microsoft.com/office/officeart/2011/layout/TabList"/>
    <dgm:cxn modelId="{EC18398A-EF19-4A7B-9DC5-7663E0422766}" type="presParOf" srcId="{60F780EB-8037-42F7-B303-6ED17FA5539B}" destId="{2903553B-E195-416D-881D-26579DB4214A}" srcOrd="2" destOrd="0" presId="urn:microsoft.com/office/officeart/2011/layout/TabList"/>
    <dgm:cxn modelId="{1E114ABA-3857-43CE-A059-D7288C9ADEC4}" type="presParOf" srcId="{85B4E1B2-0593-4B6C-91BB-A4727D2E2CF0}" destId="{94F39436-0607-4772-91EE-2953713FC260}" srcOrd="16" destOrd="0" presId="urn:microsoft.com/office/officeart/2011/layout/TabList"/>
    <dgm:cxn modelId="{89EECF59-69FA-4B31-A7D2-7F5512C9CB3F}" type="presParOf" srcId="{85B4E1B2-0593-4B6C-91BB-A4727D2E2CF0}" destId="{744E91F9-F0F1-4C16-99D8-BB84F4718085}" srcOrd="17" destOrd="0" presId="urn:microsoft.com/office/officeart/2011/layout/TabList"/>
    <dgm:cxn modelId="{E514CD3D-10DF-4169-AC8A-E1D52295D8E1}" type="presParOf" srcId="{85B4E1B2-0593-4B6C-91BB-A4727D2E2CF0}" destId="{0C284F35-4AD6-440D-9335-8ACDC7AD1755}" srcOrd="18" destOrd="0" presId="urn:microsoft.com/office/officeart/2011/layout/TabList"/>
    <dgm:cxn modelId="{9FA600F2-88DE-4AD4-B63D-453D478D8A86}" type="presParOf" srcId="{0C284F35-4AD6-440D-9335-8ACDC7AD1755}" destId="{FF6DFEB8-8E09-4C98-8A55-6048216DE404}" srcOrd="0" destOrd="0" presId="urn:microsoft.com/office/officeart/2011/layout/TabList"/>
    <dgm:cxn modelId="{81B9B514-18E3-49AF-AE14-6F3E30299E0B}" type="presParOf" srcId="{0C284F35-4AD6-440D-9335-8ACDC7AD1755}" destId="{9AF0AE16-8549-4F6D-ABD8-44867968E352}" srcOrd="1" destOrd="0" presId="urn:microsoft.com/office/officeart/2011/layout/TabList"/>
    <dgm:cxn modelId="{FA283A21-5B80-4E1C-AD5F-DAF6953D0683}" type="presParOf" srcId="{0C284F35-4AD6-440D-9335-8ACDC7AD1755}" destId="{BA5E8084-1BC2-4203-B73B-82AB2511A895}" srcOrd="2" destOrd="0" presId="urn:microsoft.com/office/officeart/2011/layout/TabList"/>
    <dgm:cxn modelId="{7441BA6F-336A-4114-991C-1A7EFB1F053D}" type="presParOf" srcId="{85B4E1B2-0593-4B6C-91BB-A4727D2E2CF0}" destId="{4A2F141A-C7DB-4CB2-B1CC-3998122335A8}" srcOrd="19" destOrd="0" presId="urn:microsoft.com/office/officeart/2011/layout/TabList"/>
    <dgm:cxn modelId="{2D5F24B0-C130-4289-80D1-7B32122BF298}" type="presParOf" srcId="{85B4E1B2-0593-4B6C-91BB-A4727D2E2CF0}" destId="{1E62F3E9-CCA7-48DC-B36A-5EB5EDE0764E}" srcOrd="20" destOrd="0" presId="urn:microsoft.com/office/officeart/2011/layout/TabList"/>
    <dgm:cxn modelId="{66C3E01F-24BA-425F-9840-9108EB9661D2}" type="presParOf" srcId="{85B4E1B2-0593-4B6C-91BB-A4727D2E2CF0}" destId="{F7ACDF15-B739-47E0-B71A-48BD865B5FF4}" srcOrd="21" destOrd="0" presId="urn:microsoft.com/office/officeart/2011/layout/TabList"/>
    <dgm:cxn modelId="{DAD13CD8-981C-4C80-962B-B33793FBB301}" type="presParOf" srcId="{F7ACDF15-B739-47E0-B71A-48BD865B5FF4}" destId="{829E3544-6945-44FA-81AE-A56B96C0B752}" srcOrd="0" destOrd="0" presId="urn:microsoft.com/office/officeart/2011/layout/TabList"/>
    <dgm:cxn modelId="{05C7E6BC-71A1-4955-B0D2-05E5D9C048DC}" type="presParOf" srcId="{F7ACDF15-B739-47E0-B71A-48BD865B5FF4}" destId="{70DFF558-8FE3-487E-A6A0-EB215F92A402}" srcOrd="1" destOrd="0" presId="urn:microsoft.com/office/officeart/2011/layout/TabList"/>
    <dgm:cxn modelId="{8582E3D9-E961-4713-B785-45A59ED4137E}" type="presParOf" srcId="{F7ACDF15-B739-47E0-B71A-48BD865B5FF4}" destId="{D52165B5-7041-4E4B-9EFE-ACCE5F2B7E00}" srcOrd="2" destOrd="0" presId="urn:microsoft.com/office/officeart/2011/layout/TabList"/>
    <dgm:cxn modelId="{EE1220BB-EA13-48F9-9198-6B77C2F6365E}" type="presParOf" srcId="{85B4E1B2-0593-4B6C-91BB-A4727D2E2CF0}" destId="{9C5B48FA-273C-441E-8F13-95C2692E2911}" srcOrd="22" destOrd="0" presId="urn:microsoft.com/office/officeart/2011/layout/TabList"/>
    <dgm:cxn modelId="{55D9E4AA-EB4E-49B1-BA83-215DBD0D5E8A}" type="presParOf" srcId="{85B4E1B2-0593-4B6C-91BB-A4727D2E2CF0}" destId="{5D5762CF-01F3-4136-800A-02A5A53282A3}" srcOrd="23" destOrd="0" presId="urn:microsoft.com/office/officeart/2011/layout/TabList"/>
    <dgm:cxn modelId="{17D2D346-58A3-4D67-886C-C6C5D490957A}" type="presParOf" srcId="{85B4E1B2-0593-4B6C-91BB-A4727D2E2CF0}" destId="{399C4DDD-253C-4172-A7D7-816856218C38}" srcOrd="24" destOrd="0" presId="urn:microsoft.com/office/officeart/2011/layout/TabList"/>
    <dgm:cxn modelId="{2E677830-C1BE-4254-9C10-D4FDDC733871}" type="presParOf" srcId="{399C4DDD-253C-4172-A7D7-816856218C38}" destId="{9033916B-202E-4ADC-A6C0-769EEE438550}" srcOrd="0" destOrd="0" presId="urn:microsoft.com/office/officeart/2011/layout/TabList"/>
    <dgm:cxn modelId="{C8E0B9B3-94F0-422C-837F-81F049B20693}" type="presParOf" srcId="{399C4DDD-253C-4172-A7D7-816856218C38}" destId="{D962E6B6-13D2-4A10-8984-9C1C8C72BAFA}" srcOrd="1" destOrd="0" presId="urn:microsoft.com/office/officeart/2011/layout/TabList"/>
    <dgm:cxn modelId="{E49BB434-4B1E-4490-B28E-3F1903BBC4F4}" type="presParOf" srcId="{399C4DDD-253C-4172-A7D7-816856218C38}" destId="{0D640ABE-EC02-4AE5-A01B-1E8AEB72FF73}" srcOrd="2" destOrd="0" presId="urn:microsoft.com/office/officeart/2011/layout/TabList"/>
    <dgm:cxn modelId="{7A3257CB-A48F-4C1E-8D29-FB8D50FD8221}" type="presParOf" srcId="{85B4E1B2-0593-4B6C-91BB-A4727D2E2CF0}" destId="{DB0DC2B2-05D6-455F-8C98-2568748F1389}" srcOrd="25" destOrd="0" presId="urn:microsoft.com/office/officeart/2011/layout/TabList"/>
    <dgm:cxn modelId="{71436297-222B-4CDD-BD0D-122BDC12FCEA}" type="presParOf" srcId="{85B4E1B2-0593-4B6C-91BB-A4727D2E2CF0}" destId="{3F733F97-1C48-4813-B7CB-3B53161A198E}" srcOrd="26" destOrd="0" presId="urn:microsoft.com/office/officeart/2011/layout/TabList"/>
    <dgm:cxn modelId="{2A26EEB6-003C-458F-850E-AAE41D6B7B0F}" type="presParOf" srcId="{85B4E1B2-0593-4B6C-91BB-A4727D2E2CF0}" destId="{7FA0271E-EA66-4DDF-B8E5-4AA3A16D1E88}" srcOrd="27" destOrd="0" presId="urn:microsoft.com/office/officeart/2011/layout/TabList"/>
    <dgm:cxn modelId="{0A914E0C-4074-4C42-91EF-0D9A56D9E75D}" type="presParOf" srcId="{7FA0271E-EA66-4DDF-B8E5-4AA3A16D1E88}" destId="{AE4D30CD-26CE-4F06-BFF6-146F1D357F1C}" srcOrd="0" destOrd="0" presId="urn:microsoft.com/office/officeart/2011/layout/TabList"/>
    <dgm:cxn modelId="{454E81DC-C11B-428D-8D11-DF9B269F5B6B}" type="presParOf" srcId="{7FA0271E-EA66-4DDF-B8E5-4AA3A16D1E88}" destId="{085B3B00-663B-4C1F-BF77-C11DD259C558}" srcOrd="1" destOrd="0" presId="urn:microsoft.com/office/officeart/2011/layout/TabList"/>
    <dgm:cxn modelId="{215A3C1E-61B4-4299-917E-05A1D28C27D2}" type="presParOf" srcId="{7FA0271E-EA66-4DDF-B8E5-4AA3A16D1E88}" destId="{5BCFE27D-BA8D-4701-A10F-8297A95C3C9B}"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B6F9A1-28BA-4604-8B36-EC59AEC0962C}" type="doc">
      <dgm:prSet loTypeId="urn:microsoft.com/office/officeart/2005/8/layout/chevron2" loCatId="process" qsTypeId="urn:microsoft.com/office/officeart/2005/8/quickstyle/simple2" qsCatId="simple" csTypeId="urn:microsoft.com/office/officeart/2005/8/colors/accent1_2" csCatId="accent1" phldr="1"/>
      <dgm:spPr/>
      <dgm:t>
        <a:bodyPr/>
        <a:lstStyle/>
        <a:p>
          <a:endParaRPr lang="en-US"/>
        </a:p>
      </dgm:t>
    </dgm:pt>
    <dgm:pt modelId="{422884A9-CE70-4AE1-89F0-D70FC2E80C95}">
      <dgm:prSet phldrT="[Text]"/>
      <dgm:spPr/>
      <dgm:t>
        <a:bodyPr/>
        <a:lstStyle/>
        <a:p>
          <a:r>
            <a:rPr lang="en-US">
              <a:latin typeface="Times New Roman" panose="02020603050405020304" pitchFamily="18" charset="0"/>
              <a:cs typeface="Times New Roman" panose="02020603050405020304" pitchFamily="18" charset="0"/>
            </a:rPr>
            <a:t>Step 1</a:t>
          </a:r>
        </a:p>
      </dgm:t>
    </dgm:pt>
    <dgm:pt modelId="{DB0E7CCF-26EE-46E2-A7BA-84E067044F9D}" type="parTrans" cxnId="{44035630-D9C6-4FAE-A6AF-0B6AA73D743D}">
      <dgm:prSet/>
      <dgm:spPr/>
      <dgm:t>
        <a:bodyPr/>
        <a:lstStyle/>
        <a:p>
          <a:endParaRPr lang="en-US"/>
        </a:p>
      </dgm:t>
    </dgm:pt>
    <dgm:pt modelId="{21BACE24-3A7C-48C7-96B7-CDD5DE1D8CA3}" type="sibTrans" cxnId="{44035630-D9C6-4FAE-A6AF-0B6AA73D743D}">
      <dgm:prSet/>
      <dgm:spPr/>
      <dgm:t>
        <a:bodyPr/>
        <a:lstStyle/>
        <a:p>
          <a:endParaRPr lang="en-US"/>
        </a:p>
      </dgm:t>
    </dgm:pt>
    <dgm:pt modelId="{52F00647-CCDF-47B1-965C-C938124AA05A}">
      <dgm:prSet phldrT="[Text]" custT="1"/>
      <dgm:spPr/>
      <dgm:t>
        <a:bodyPr/>
        <a:lstStyle/>
        <a:p>
          <a:r>
            <a:rPr lang="en-US" sz="2000">
              <a:latin typeface="Times New Roman" panose="02020603050405020304" pitchFamily="18" charset="0"/>
              <a:cs typeface="Times New Roman" panose="02020603050405020304" pitchFamily="18" charset="0"/>
            </a:rPr>
            <a:t>Enumerate and Prioritize Threats</a:t>
          </a:r>
        </a:p>
      </dgm:t>
    </dgm:pt>
    <dgm:pt modelId="{21B16752-75AD-4928-934B-F574AF59BCE7}" type="parTrans" cxnId="{557881CC-9928-4991-A99F-C5D9ABA86180}">
      <dgm:prSet/>
      <dgm:spPr/>
      <dgm:t>
        <a:bodyPr/>
        <a:lstStyle/>
        <a:p>
          <a:endParaRPr lang="en-US"/>
        </a:p>
      </dgm:t>
    </dgm:pt>
    <dgm:pt modelId="{AC4AC773-1AA1-4BAE-A337-5B677D4AEB73}" type="sibTrans" cxnId="{557881CC-9928-4991-A99F-C5D9ABA86180}">
      <dgm:prSet/>
      <dgm:spPr/>
      <dgm:t>
        <a:bodyPr/>
        <a:lstStyle/>
        <a:p>
          <a:endParaRPr lang="en-US"/>
        </a:p>
      </dgm:t>
    </dgm:pt>
    <dgm:pt modelId="{ADF2D62F-7AD1-4FEA-928F-A4A61B4EE400}">
      <dgm:prSet phldrT="[Text]"/>
      <dgm:spPr/>
      <dgm:t>
        <a:bodyPr/>
        <a:lstStyle/>
        <a:p>
          <a:r>
            <a:rPr lang="en-US">
              <a:latin typeface="Times New Roman" panose="02020603050405020304" pitchFamily="18" charset="0"/>
              <a:cs typeface="Times New Roman" panose="02020603050405020304" pitchFamily="18" charset="0"/>
            </a:rPr>
            <a:t>Step 2</a:t>
          </a:r>
        </a:p>
      </dgm:t>
    </dgm:pt>
    <dgm:pt modelId="{A92BC270-5B05-4EE6-9E2E-114C8615A876}" type="parTrans" cxnId="{448EF789-FA5A-4F0D-B583-91067BA2E751}">
      <dgm:prSet/>
      <dgm:spPr/>
      <dgm:t>
        <a:bodyPr/>
        <a:lstStyle/>
        <a:p>
          <a:endParaRPr lang="en-US"/>
        </a:p>
      </dgm:t>
    </dgm:pt>
    <dgm:pt modelId="{CBACCBC9-368E-4AD6-BA76-0195D3D13001}" type="sibTrans" cxnId="{448EF789-FA5A-4F0D-B583-91067BA2E751}">
      <dgm:prSet/>
      <dgm:spPr/>
      <dgm:t>
        <a:bodyPr/>
        <a:lstStyle/>
        <a:p>
          <a:endParaRPr lang="en-US"/>
        </a:p>
      </dgm:t>
    </dgm:pt>
    <dgm:pt modelId="{6348706C-2D36-499C-BE10-15E8DF1C8CBC}">
      <dgm:prSet phldrT="[Text]" custT="1"/>
      <dgm:spPr/>
      <dgm:t>
        <a:bodyPr/>
        <a:lstStyle/>
        <a:p>
          <a:r>
            <a:rPr lang="en-US" sz="2000">
              <a:latin typeface="Times New Roman" panose="02020603050405020304" pitchFamily="18" charset="0"/>
              <a:cs typeface="Times New Roman" panose="02020603050405020304" pitchFamily="18" charset="0"/>
            </a:rPr>
            <a:t>Review Practices Tailored to Mitigate Threats</a:t>
          </a:r>
        </a:p>
      </dgm:t>
    </dgm:pt>
    <dgm:pt modelId="{5321ECC5-6C93-482E-8AB1-9CCCF1F5B98E}" type="parTrans" cxnId="{A78ED2CF-B564-4464-B751-6880FE45E6C5}">
      <dgm:prSet/>
      <dgm:spPr/>
      <dgm:t>
        <a:bodyPr/>
        <a:lstStyle/>
        <a:p>
          <a:endParaRPr lang="en-US"/>
        </a:p>
      </dgm:t>
    </dgm:pt>
    <dgm:pt modelId="{135BFD39-76FA-4BC1-9FDA-5AFCFFAB95E2}" type="sibTrans" cxnId="{A78ED2CF-B564-4464-B751-6880FE45E6C5}">
      <dgm:prSet/>
      <dgm:spPr/>
      <dgm:t>
        <a:bodyPr/>
        <a:lstStyle/>
        <a:p>
          <a:endParaRPr lang="en-US"/>
        </a:p>
      </dgm:t>
    </dgm:pt>
    <dgm:pt modelId="{FDE85E42-061D-4665-A691-01B78E7850E5}">
      <dgm:prSet phldrT="[Text]"/>
      <dgm:spPr/>
      <dgm:t>
        <a:bodyPr/>
        <a:lstStyle/>
        <a:p>
          <a:r>
            <a:rPr lang="en-US">
              <a:latin typeface="Times New Roman" panose="02020603050405020304" pitchFamily="18" charset="0"/>
              <a:cs typeface="Times New Roman" panose="02020603050405020304" pitchFamily="18" charset="0"/>
            </a:rPr>
            <a:t>Step 3</a:t>
          </a:r>
        </a:p>
      </dgm:t>
    </dgm:pt>
    <dgm:pt modelId="{B2072851-FB8D-494C-90B9-0C6F6D125B84}" type="parTrans" cxnId="{D4967DDA-4B1F-4CBD-B714-54C8A0802486}">
      <dgm:prSet/>
      <dgm:spPr/>
      <dgm:t>
        <a:bodyPr/>
        <a:lstStyle/>
        <a:p>
          <a:endParaRPr lang="en-US"/>
        </a:p>
      </dgm:t>
    </dgm:pt>
    <dgm:pt modelId="{89F8CDFB-6712-4AF1-B112-55D5C1B43041}" type="sibTrans" cxnId="{D4967DDA-4B1F-4CBD-B714-54C8A0802486}">
      <dgm:prSet/>
      <dgm:spPr/>
      <dgm:t>
        <a:bodyPr/>
        <a:lstStyle/>
        <a:p>
          <a:endParaRPr lang="en-US"/>
        </a:p>
      </dgm:t>
    </dgm:pt>
    <dgm:pt modelId="{81614647-647E-4847-BFAA-FE6C2610120E}">
      <dgm:prSet phldrT="[Text]" custT="1"/>
      <dgm:spPr/>
      <dgm:t>
        <a:bodyPr/>
        <a:lstStyle/>
        <a:p>
          <a:r>
            <a:rPr lang="en-US" sz="2000">
              <a:latin typeface="Times New Roman" panose="02020603050405020304" pitchFamily="18" charset="0"/>
              <a:cs typeface="Times New Roman" panose="02020603050405020304" pitchFamily="18" charset="0"/>
            </a:rPr>
            <a:t>Determine Gaps Compared to Practices</a:t>
          </a:r>
        </a:p>
      </dgm:t>
    </dgm:pt>
    <dgm:pt modelId="{E6310A5C-CDEF-4DBA-809B-58B9791EA88D}" type="parTrans" cxnId="{41427769-7AD7-4718-ADC9-568268B3599C}">
      <dgm:prSet/>
      <dgm:spPr/>
      <dgm:t>
        <a:bodyPr/>
        <a:lstStyle/>
        <a:p>
          <a:endParaRPr lang="en-US"/>
        </a:p>
      </dgm:t>
    </dgm:pt>
    <dgm:pt modelId="{F06A7EDE-E9D3-4E81-8CB7-0BDA48A0F287}" type="sibTrans" cxnId="{41427769-7AD7-4718-ADC9-568268B3599C}">
      <dgm:prSet/>
      <dgm:spPr/>
      <dgm:t>
        <a:bodyPr/>
        <a:lstStyle/>
        <a:p>
          <a:endParaRPr lang="en-US"/>
        </a:p>
      </dgm:t>
    </dgm:pt>
    <dgm:pt modelId="{E4C27B39-663E-4606-B39B-8C236489AC14}">
      <dgm:prSet phldrT="[Text]"/>
      <dgm:spPr/>
      <dgm:t>
        <a:bodyPr/>
        <a:lstStyle/>
        <a:p>
          <a:r>
            <a:rPr lang="en-US">
              <a:latin typeface="Times New Roman" panose="02020603050405020304" pitchFamily="18" charset="0"/>
              <a:cs typeface="Times New Roman" panose="02020603050405020304" pitchFamily="18" charset="0"/>
            </a:rPr>
            <a:t>Step 4</a:t>
          </a:r>
        </a:p>
      </dgm:t>
    </dgm:pt>
    <dgm:pt modelId="{D18BC187-D370-4102-903A-A1DB9DC56ECA}" type="parTrans" cxnId="{DB02D3B0-20FB-44EF-9F28-F5FBE4D523F5}">
      <dgm:prSet/>
      <dgm:spPr/>
      <dgm:t>
        <a:bodyPr/>
        <a:lstStyle/>
        <a:p>
          <a:endParaRPr lang="en-US"/>
        </a:p>
      </dgm:t>
    </dgm:pt>
    <dgm:pt modelId="{C6B9EA83-FAF6-4206-BF2C-A22321840432}" type="sibTrans" cxnId="{DB02D3B0-20FB-44EF-9F28-F5FBE4D523F5}">
      <dgm:prSet/>
      <dgm:spPr/>
      <dgm:t>
        <a:bodyPr/>
        <a:lstStyle/>
        <a:p>
          <a:endParaRPr lang="en-US"/>
        </a:p>
      </dgm:t>
    </dgm:pt>
    <dgm:pt modelId="{AB385823-594B-47D0-B82C-C1F7E9373E18}">
      <dgm:prSet phldrT="[Text]" custT="1"/>
      <dgm:spPr/>
      <dgm:t>
        <a:bodyPr/>
        <a:lstStyle/>
        <a:p>
          <a:r>
            <a:rPr lang="en-US" sz="2000">
              <a:latin typeface="Times New Roman" panose="02020603050405020304" pitchFamily="18" charset="0"/>
              <a:cs typeface="Times New Roman" panose="02020603050405020304" pitchFamily="18" charset="0"/>
            </a:rPr>
            <a:t>Identify Improvement Opportunity and Implement</a:t>
          </a:r>
        </a:p>
      </dgm:t>
    </dgm:pt>
    <dgm:pt modelId="{EAEB4F9C-1D1B-495C-899D-299FDC78AE56}" type="parTrans" cxnId="{B1DA305C-EE59-448D-89F9-CD838EF07862}">
      <dgm:prSet/>
      <dgm:spPr/>
      <dgm:t>
        <a:bodyPr/>
        <a:lstStyle/>
        <a:p>
          <a:endParaRPr lang="en-US"/>
        </a:p>
      </dgm:t>
    </dgm:pt>
    <dgm:pt modelId="{1F27E052-94F7-48F9-A91E-BA861811A435}" type="sibTrans" cxnId="{B1DA305C-EE59-448D-89F9-CD838EF07862}">
      <dgm:prSet/>
      <dgm:spPr/>
      <dgm:t>
        <a:bodyPr/>
        <a:lstStyle/>
        <a:p>
          <a:endParaRPr lang="en-US"/>
        </a:p>
      </dgm:t>
    </dgm:pt>
    <dgm:pt modelId="{53A592B5-9140-41EE-9714-2804F1A831D6}">
      <dgm:prSet phldrT="[Text]"/>
      <dgm:spPr/>
      <dgm:t>
        <a:bodyPr/>
        <a:lstStyle/>
        <a:p>
          <a:r>
            <a:rPr lang="en-US">
              <a:latin typeface="Times New Roman" panose="02020603050405020304" pitchFamily="18" charset="0"/>
              <a:cs typeface="Times New Roman" panose="02020603050405020304" pitchFamily="18" charset="0"/>
            </a:rPr>
            <a:t>Step 5</a:t>
          </a:r>
        </a:p>
      </dgm:t>
    </dgm:pt>
    <dgm:pt modelId="{C434E3A4-1521-4A1D-A370-FEA6ED360FFB}" type="parTrans" cxnId="{FC6C9855-85BA-451B-ACD9-15871C9A5BD4}">
      <dgm:prSet/>
      <dgm:spPr/>
      <dgm:t>
        <a:bodyPr/>
        <a:lstStyle/>
        <a:p>
          <a:endParaRPr lang="en-US"/>
        </a:p>
      </dgm:t>
    </dgm:pt>
    <dgm:pt modelId="{75626F5D-22CA-47F9-94D8-05D23CBCB7AD}" type="sibTrans" cxnId="{FC6C9855-85BA-451B-ACD9-15871C9A5BD4}">
      <dgm:prSet/>
      <dgm:spPr/>
      <dgm:t>
        <a:bodyPr/>
        <a:lstStyle/>
        <a:p>
          <a:endParaRPr lang="en-US"/>
        </a:p>
      </dgm:t>
    </dgm:pt>
    <dgm:pt modelId="{F3649949-8E41-429E-B08E-8F2C117E401F}">
      <dgm:prSet phldrT="[Text]" custT="1"/>
      <dgm:spPr/>
      <dgm:t>
        <a:bodyPr/>
        <a:lstStyle/>
        <a:p>
          <a:r>
            <a:rPr lang="en-US" sz="2000">
              <a:latin typeface="Times New Roman" panose="02020603050405020304" pitchFamily="18" charset="0"/>
              <a:cs typeface="Times New Roman" panose="02020603050405020304" pitchFamily="18" charset="0"/>
            </a:rPr>
            <a:t>Repeat for Next Threat</a:t>
          </a:r>
        </a:p>
      </dgm:t>
    </dgm:pt>
    <dgm:pt modelId="{FFE9A612-2922-459F-9DC8-925E8A1F8D2A}" type="parTrans" cxnId="{3017BD7B-03D2-494F-AD93-7224C8CD74C2}">
      <dgm:prSet/>
      <dgm:spPr/>
      <dgm:t>
        <a:bodyPr/>
        <a:lstStyle/>
        <a:p>
          <a:endParaRPr lang="en-US"/>
        </a:p>
      </dgm:t>
    </dgm:pt>
    <dgm:pt modelId="{3EF8C559-847E-4378-AF12-4F3969213504}" type="sibTrans" cxnId="{3017BD7B-03D2-494F-AD93-7224C8CD74C2}">
      <dgm:prSet/>
      <dgm:spPr/>
      <dgm:t>
        <a:bodyPr/>
        <a:lstStyle/>
        <a:p>
          <a:endParaRPr lang="en-US"/>
        </a:p>
      </dgm:t>
    </dgm:pt>
    <dgm:pt modelId="{84B461DF-158E-4BF6-AE75-EF16DDADB21D}" type="pres">
      <dgm:prSet presAssocID="{A1B6F9A1-28BA-4604-8B36-EC59AEC0962C}" presName="linearFlow" presStyleCnt="0">
        <dgm:presLayoutVars>
          <dgm:dir/>
          <dgm:animLvl val="lvl"/>
          <dgm:resizeHandles val="exact"/>
        </dgm:presLayoutVars>
      </dgm:prSet>
      <dgm:spPr/>
    </dgm:pt>
    <dgm:pt modelId="{3F437D2A-2B23-45AE-9EA2-EA51FC25D4DD}" type="pres">
      <dgm:prSet presAssocID="{422884A9-CE70-4AE1-89F0-D70FC2E80C95}" presName="composite" presStyleCnt="0"/>
      <dgm:spPr/>
    </dgm:pt>
    <dgm:pt modelId="{9EEE218D-8A2C-4128-B8C5-C1E74749CABD}" type="pres">
      <dgm:prSet presAssocID="{422884A9-CE70-4AE1-89F0-D70FC2E80C95}" presName="parentText" presStyleLbl="alignNode1" presStyleIdx="0" presStyleCnt="5">
        <dgm:presLayoutVars>
          <dgm:chMax val="1"/>
          <dgm:bulletEnabled val="1"/>
        </dgm:presLayoutVars>
      </dgm:prSet>
      <dgm:spPr/>
    </dgm:pt>
    <dgm:pt modelId="{287304CF-C78E-40BD-BDAF-7A4055FEA933}" type="pres">
      <dgm:prSet presAssocID="{422884A9-CE70-4AE1-89F0-D70FC2E80C95}" presName="descendantText" presStyleLbl="alignAcc1" presStyleIdx="0" presStyleCnt="5">
        <dgm:presLayoutVars>
          <dgm:bulletEnabled val="1"/>
        </dgm:presLayoutVars>
      </dgm:prSet>
      <dgm:spPr/>
    </dgm:pt>
    <dgm:pt modelId="{B0BF60E7-AEAB-4ED8-9EED-A96539C03E8C}" type="pres">
      <dgm:prSet presAssocID="{21BACE24-3A7C-48C7-96B7-CDD5DE1D8CA3}" presName="sp" presStyleCnt="0"/>
      <dgm:spPr/>
    </dgm:pt>
    <dgm:pt modelId="{D78C6C42-2EDF-4FC7-8A91-066AF1A93507}" type="pres">
      <dgm:prSet presAssocID="{ADF2D62F-7AD1-4FEA-928F-A4A61B4EE400}" presName="composite" presStyleCnt="0"/>
      <dgm:spPr/>
    </dgm:pt>
    <dgm:pt modelId="{880981F3-ABAE-4165-A259-92F6CD0B8F62}" type="pres">
      <dgm:prSet presAssocID="{ADF2D62F-7AD1-4FEA-928F-A4A61B4EE400}" presName="parentText" presStyleLbl="alignNode1" presStyleIdx="1" presStyleCnt="5">
        <dgm:presLayoutVars>
          <dgm:chMax val="1"/>
          <dgm:bulletEnabled val="1"/>
        </dgm:presLayoutVars>
      </dgm:prSet>
      <dgm:spPr/>
    </dgm:pt>
    <dgm:pt modelId="{42B11F44-28F2-41FE-B854-6F8CAF6B3BC9}" type="pres">
      <dgm:prSet presAssocID="{ADF2D62F-7AD1-4FEA-928F-A4A61B4EE400}" presName="descendantText" presStyleLbl="alignAcc1" presStyleIdx="1" presStyleCnt="5">
        <dgm:presLayoutVars>
          <dgm:bulletEnabled val="1"/>
        </dgm:presLayoutVars>
      </dgm:prSet>
      <dgm:spPr/>
    </dgm:pt>
    <dgm:pt modelId="{A88542F9-ABD8-4D87-8367-4746123053A8}" type="pres">
      <dgm:prSet presAssocID="{CBACCBC9-368E-4AD6-BA76-0195D3D13001}" presName="sp" presStyleCnt="0"/>
      <dgm:spPr/>
    </dgm:pt>
    <dgm:pt modelId="{8F928CC3-0157-4D64-B168-6031B4D67479}" type="pres">
      <dgm:prSet presAssocID="{FDE85E42-061D-4665-A691-01B78E7850E5}" presName="composite" presStyleCnt="0"/>
      <dgm:spPr/>
    </dgm:pt>
    <dgm:pt modelId="{B1C28473-6B7C-4FD8-B335-5E5AB41F6CB5}" type="pres">
      <dgm:prSet presAssocID="{FDE85E42-061D-4665-A691-01B78E7850E5}" presName="parentText" presStyleLbl="alignNode1" presStyleIdx="2" presStyleCnt="5">
        <dgm:presLayoutVars>
          <dgm:chMax val="1"/>
          <dgm:bulletEnabled val="1"/>
        </dgm:presLayoutVars>
      </dgm:prSet>
      <dgm:spPr/>
    </dgm:pt>
    <dgm:pt modelId="{0029E01B-8B72-4991-828C-F117D574C73C}" type="pres">
      <dgm:prSet presAssocID="{FDE85E42-061D-4665-A691-01B78E7850E5}" presName="descendantText" presStyleLbl="alignAcc1" presStyleIdx="2" presStyleCnt="5">
        <dgm:presLayoutVars>
          <dgm:bulletEnabled val="1"/>
        </dgm:presLayoutVars>
      </dgm:prSet>
      <dgm:spPr/>
    </dgm:pt>
    <dgm:pt modelId="{36511617-CD78-4AA7-B502-42B38DCC6460}" type="pres">
      <dgm:prSet presAssocID="{89F8CDFB-6712-4AF1-B112-55D5C1B43041}" presName="sp" presStyleCnt="0"/>
      <dgm:spPr/>
    </dgm:pt>
    <dgm:pt modelId="{E0580109-93E6-45ED-B55F-EF954C11C2ED}" type="pres">
      <dgm:prSet presAssocID="{E4C27B39-663E-4606-B39B-8C236489AC14}" presName="composite" presStyleCnt="0"/>
      <dgm:spPr/>
    </dgm:pt>
    <dgm:pt modelId="{F4A937BF-AD08-485E-8D5B-CCAA127C081A}" type="pres">
      <dgm:prSet presAssocID="{E4C27B39-663E-4606-B39B-8C236489AC14}" presName="parentText" presStyleLbl="alignNode1" presStyleIdx="3" presStyleCnt="5">
        <dgm:presLayoutVars>
          <dgm:chMax val="1"/>
          <dgm:bulletEnabled val="1"/>
        </dgm:presLayoutVars>
      </dgm:prSet>
      <dgm:spPr/>
    </dgm:pt>
    <dgm:pt modelId="{A7311A6E-C2F8-4423-A315-D0A939F1017A}" type="pres">
      <dgm:prSet presAssocID="{E4C27B39-663E-4606-B39B-8C236489AC14}" presName="descendantText" presStyleLbl="alignAcc1" presStyleIdx="3" presStyleCnt="5">
        <dgm:presLayoutVars>
          <dgm:bulletEnabled val="1"/>
        </dgm:presLayoutVars>
      </dgm:prSet>
      <dgm:spPr/>
    </dgm:pt>
    <dgm:pt modelId="{F0D087C8-799A-4EEC-BDC8-7FD000889002}" type="pres">
      <dgm:prSet presAssocID="{C6B9EA83-FAF6-4206-BF2C-A22321840432}" presName="sp" presStyleCnt="0"/>
      <dgm:spPr/>
    </dgm:pt>
    <dgm:pt modelId="{602BB54A-0E61-4330-99A3-1B730FBDE1F1}" type="pres">
      <dgm:prSet presAssocID="{53A592B5-9140-41EE-9714-2804F1A831D6}" presName="composite" presStyleCnt="0"/>
      <dgm:spPr/>
    </dgm:pt>
    <dgm:pt modelId="{F5D1AF84-5B0C-4FCE-88F2-B4B125F8A041}" type="pres">
      <dgm:prSet presAssocID="{53A592B5-9140-41EE-9714-2804F1A831D6}" presName="parentText" presStyleLbl="alignNode1" presStyleIdx="4" presStyleCnt="5">
        <dgm:presLayoutVars>
          <dgm:chMax val="1"/>
          <dgm:bulletEnabled val="1"/>
        </dgm:presLayoutVars>
      </dgm:prSet>
      <dgm:spPr/>
    </dgm:pt>
    <dgm:pt modelId="{D27FEDDF-23DB-45EB-BEA7-9FD75E93D653}" type="pres">
      <dgm:prSet presAssocID="{53A592B5-9140-41EE-9714-2804F1A831D6}" presName="descendantText" presStyleLbl="alignAcc1" presStyleIdx="4" presStyleCnt="5">
        <dgm:presLayoutVars>
          <dgm:bulletEnabled val="1"/>
        </dgm:presLayoutVars>
      </dgm:prSet>
      <dgm:spPr/>
    </dgm:pt>
  </dgm:ptLst>
  <dgm:cxnLst>
    <dgm:cxn modelId="{A2EBF625-B0C1-4DD8-B5BC-05FF6A67AE97}" type="presOf" srcId="{81614647-647E-4847-BFAA-FE6C2610120E}" destId="{0029E01B-8B72-4991-828C-F117D574C73C}" srcOrd="0" destOrd="0" presId="urn:microsoft.com/office/officeart/2005/8/layout/chevron2"/>
    <dgm:cxn modelId="{44035630-D9C6-4FAE-A6AF-0B6AA73D743D}" srcId="{A1B6F9A1-28BA-4604-8B36-EC59AEC0962C}" destId="{422884A9-CE70-4AE1-89F0-D70FC2E80C95}" srcOrd="0" destOrd="0" parTransId="{DB0E7CCF-26EE-46E2-A7BA-84E067044F9D}" sibTransId="{21BACE24-3A7C-48C7-96B7-CDD5DE1D8CA3}"/>
    <dgm:cxn modelId="{31BE6D36-74D8-4AAA-B68F-9FD20F5DD5AB}" type="presOf" srcId="{FDE85E42-061D-4665-A691-01B78E7850E5}" destId="{B1C28473-6B7C-4FD8-B335-5E5AB41F6CB5}" srcOrd="0" destOrd="0" presId="urn:microsoft.com/office/officeart/2005/8/layout/chevron2"/>
    <dgm:cxn modelId="{F9E5485B-9B41-4869-9BD3-D8B7D3967949}" type="presOf" srcId="{F3649949-8E41-429E-B08E-8F2C117E401F}" destId="{D27FEDDF-23DB-45EB-BEA7-9FD75E93D653}" srcOrd="0" destOrd="0" presId="urn:microsoft.com/office/officeart/2005/8/layout/chevron2"/>
    <dgm:cxn modelId="{B1DA305C-EE59-448D-89F9-CD838EF07862}" srcId="{E4C27B39-663E-4606-B39B-8C236489AC14}" destId="{AB385823-594B-47D0-B82C-C1F7E9373E18}" srcOrd="0" destOrd="0" parTransId="{EAEB4F9C-1D1B-495C-899D-299FDC78AE56}" sibTransId="{1F27E052-94F7-48F9-A91E-BA861811A435}"/>
    <dgm:cxn modelId="{ABF5BA67-B336-497F-9CE0-7268CF34A454}" type="presOf" srcId="{53A592B5-9140-41EE-9714-2804F1A831D6}" destId="{F5D1AF84-5B0C-4FCE-88F2-B4B125F8A041}" srcOrd="0" destOrd="0" presId="urn:microsoft.com/office/officeart/2005/8/layout/chevron2"/>
    <dgm:cxn modelId="{0DE21268-0969-4CCF-8842-04EA4E2B4FBB}" type="presOf" srcId="{52F00647-CCDF-47B1-965C-C938124AA05A}" destId="{287304CF-C78E-40BD-BDAF-7A4055FEA933}" srcOrd="0" destOrd="0" presId="urn:microsoft.com/office/officeart/2005/8/layout/chevron2"/>
    <dgm:cxn modelId="{41427769-7AD7-4718-ADC9-568268B3599C}" srcId="{FDE85E42-061D-4665-A691-01B78E7850E5}" destId="{81614647-647E-4847-BFAA-FE6C2610120E}" srcOrd="0" destOrd="0" parTransId="{E6310A5C-CDEF-4DBA-809B-58B9791EA88D}" sibTransId="{F06A7EDE-E9D3-4E81-8CB7-0BDA48A0F287}"/>
    <dgm:cxn modelId="{FC6C9855-85BA-451B-ACD9-15871C9A5BD4}" srcId="{A1B6F9A1-28BA-4604-8B36-EC59AEC0962C}" destId="{53A592B5-9140-41EE-9714-2804F1A831D6}" srcOrd="4" destOrd="0" parTransId="{C434E3A4-1521-4A1D-A370-FEA6ED360FFB}" sibTransId="{75626F5D-22CA-47F9-94D8-05D23CBCB7AD}"/>
    <dgm:cxn modelId="{76FA947A-B98B-4F10-8BAC-15E093648DF1}" type="presOf" srcId="{ADF2D62F-7AD1-4FEA-928F-A4A61B4EE400}" destId="{880981F3-ABAE-4165-A259-92F6CD0B8F62}" srcOrd="0" destOrd="0" presId="urn:microsoft.com/office/officeart/2005/8/layout/chevron2"/>
    <dgm:cxn modelId="{3017BD7B-03D2-494F-AD93-7224C8CD74C2}" srcId="{53A592B5-9140-41EE-9714-2804F1A831D6}" destId="{F3649949-8E41-429E-B08E-8F2C117E401F}" srcOrd="0" destOrd="0" parTransId="{FFE9A612-2922-459F-9DC8-925E8A1F8D2A}" sibTransId="{3EF8C559-847E-4378-AF12-4F3969213504}"/>
    <dgm:cxn modelId="{448EF789-FA5A-4F0D-B583-91067BA2E751}" srcId="{A1B6F9A1-28BA-4604-8B36-EC59AEC0962C}" destId="{ADF2D62F-7AD1-4FEA-928F-A4A61B4EE400}" srcOrd="1" destOrd="0" parTransId="{A92BC270-5B05-4EE6-9E2E-114C8615A876}" sibTransId="{CBACCBC9-368E-4AD6-BA76-0195D3D13001}"/>
    <dgm:cxn modelId="{9BFFBF91-E774-4AC2-BB0D-CB82340ADA8C}" type="presOf" srcId="{AB385823-594B-47D0-B82C-C1F7E9373E18}" destId="{A7311A6E-C2F8-4423-A315-D0A939F1017A}" srcOrd="0" destOrd="0" presId="urn:microsoft.com/office/officeart/2005/8/layout/chevron2"/>
    <dgm:cxn modelId="{53958C92-0EE7-49ED-9EB8-115B204AA7CE}" type="presOf" srcId="{6348706C-2D36-499C-BE10-15E8DF1C8CBC}" destId="{42B11F44-28F2-41FE-B854-6F8CAF6B3BC9}" srcOrd="0" destOrd="0" presId="urn:microsoft.com/office/officeart/2005/8/layout/chevron2"/>
    <dgm:cxn modelId="{71727D9D-3EED-4799-8B8D-1DDE148A6517}" type="presOf" srcId="{422884A9-CE70-4AE1-89F0-D70FC2E80C95}" destId="{9EEE218D-8A2C-4128-B8C5-C1E74749CABD}" srcOrd="0" destOrd="0" presId="urn:microsoft.com/office/officeart/2005/8/layout/chevron2"/>
    <dgm:cxn modelId="{DB02D3B0-20FB-44EF-9F28-F5FBE4D523F5}" srcId="{A1B6F9A1-28BA-4604-8B36-EC59AEC0962C}" destId="{E4C27B39-663E-4606-B39B-8C236489AC14}" srcOrd="3" destOrd="0" parTransId="{D18BC187-D370-4102-903A-A1DB9DC56ECA}" sibTransId="{C6B9EA83-FAF6-4206-BF2C-A22321840432}"/>
    <dgm:cxn modelId="{A588A7B5-CFEA-48C8-859E-31CB3BA68357}" type="presOf" srcId="{E4C27B39-663E-4606-B39B-8C236489AC14}" destId="{F4A937BF-AD08-485E-8D5B-CCAA127C081A}" srcOrd="0" destOrd="0" presId="urn:microsoft.com/office/officeart/2005/8/layout/chevron2"/>
    <dgm:cxn modelId="{185B9AC0-BB47-4044-83D3-6A75BC5C0EAB}" type="presOf" srcId="{A1B6F9A1-28BA-4604-8B36-EC59AEC0962C}" destId="{84B461DF-158E-4BF6-AE75-EF16DDADB21D}" srcOrd="0" destOrd="0" presId="urn:microsoft.com/office/officeart/2005/8/layout/chevron2"/>
    <dgm:cxn modelId="{557881CC-9928-4991-A99F-C5D9ABA86180}" srcId="{422884A9-CE70-4AE1-89F0-D70FC2E80C95}" destId="{52F00647-CCDF-47B1-965C-C938124AA05A}" srcOrd="0" destOrd="0" parTransId="{21B16752-75AD-4928-934B-F574AF59BCE7}" sibTransId="{AC4AC773-1AA1-4BAE-A337-5B677D4AEB73}"/>
    <dgm:cxn modelId="{A78ED2CF-B564-4464-B751-6880FE45E6C5}" srcId="{ADF2D62F-7AD1-4FEA-928F-A4A61B4EE400}" destId="{6348706C-2D36-499C-BE10-15E8DF1C8CBC}" srcOrd="0" destOrd="0" parTransId="{5321ECC5-6C93-482E-8AB1-9CCCF1F5B98E}" sibTransId="{135BFD39-76FA-4BC1-9FDA-5AFCFFAB95E2}"/>
    <dgm:cxn modelId="{D4967DDA-4B1F-4CBD-B714-54C8A0802486}" srcId="{A1B6F9A1-28BA-4604-8B36-EC59AEC0962C}" destId="{FDE85E42-061D-4665-A691-01B78E7850E5}" srcOrd="2" destOrd="0" parTransId="{B2072851-FB8D-494C-90B9-0C6F6D125B84}" sibTransId="{89F8CDFB-6712-4AF1-B112-55D5C1B43041}"/>
    <dgm:cxn modelId="{7C1E4418-B3A6-42E7-8A5B-A07F537BA939}" type="presParOf" srcId="{84B461DF-158E-4BF6-AE75-EF16DDADB21D}" destId="{3F437D2A-2B23-45AE-9EA2-EA51FC25D4DD}" srcOrd="0" destOrd="0" presId="urn:microsoft.com/office/officeart/2005/8/layout/chevron2"/>
    <dgm:cxn modelId="{E4AEF222-6077-4014-AF05-9659FC08E406}" type="presParOf" srcId="{3F437D2A-2B23-45AE-9EA2-EA51FC25D4DD}" destId="{9EEE218D-8A2C-4128-B8C5-C1E74749CABD}" srcOrd="0" destOrd="0" presId="urn:microsoft.com/office/officeart/2005/8/layout/chevron2"/>
    <dgm:cxn modelId="{E98FDE0D-8F7A-4ECD-BEB3-39234C66644C}" type="presParOf" srcId="{3F437D2A-2B23-45AE-9EA2-EA51FC25D4DD}" destId="{287304CF-C78E-40BD-BDAF-7A4055FEA933}" srcOrd="1" destOrd="0" presId="urn:microsoft.com/office/officeart/2005/8/layout/chevron2"/>
    <dgm:cxn modelId="{1674DF38-16D1-4401-8951-F0360DC1BDC0}" type="presParOf" srcId="{84B461DF-158E-4BF6-AE75-EF16DDADB21D}" destId="{B0BF60E7-AEAB-4ED8-9EED-A96539C03E8C}" srcOrd="1" destOrd="0" presId="urn:microsoft.com/office/officeart/2005/8/layout/chevron2"/>
    <dgm:cxn modelId="{33854D22-0CAC-4DB2-B144-8BC05297C0D3}" type="presParOf" srcId="{84B461DF-158E-4BF6-AE75-EF16DDADB21D}" destId="{D78C6C42-2EDF-4FC7-8A91-066AF1A93507}" srcOrd="2" destOrd="0" presId="urn:microsoft.com/office/officeart/2005/8/layout/chevron2"/>
    <dgm:cxn modelId="{029DD010-3523-4F56-971C-30BA615289D8}" type="presParOf" srcId="{D78C6C42-2EDF-4FC7-8A91-066AF1A93507}" destId="{880981F3-ABAE-4165-A259-92F6CD0B8F62}" srcOrd="0" destOrd="0" presId="urn:microsoft.com/office/officeart/2005/8/layout/chevron2"/>
    <dgm:cxn modelId="{AD791E72-DC12-42EE-B4A6-D7CDC5064D59}" type="presParOf" srcId="{D78C6C42-2EDF-4FC7-8A91-066AF1A93507}" destId="{42B11F44-28F2-41FE-B854-6F8CAF6B3BC9}" srcOrd="1" destOrd="0" presId="urn:microsoft.com/office/officeart/2005/8/layout/chevron2"/>
    <dgm:cxn modelId="{1E339FE3-2073-4163-99E6-3A90CCB00568}" type="presParOf" srcId="{84B461DF-158E-4BF6-AE75-EF16DDADB21D}" destId="{A88542F9-ABD8-4D87-8367-4746123053A8}" srcOrd="3" destOrd="0" presId="urn:microsoft.com/office/officeart/2005/8/layout/chevron2"/>
    <dgm:cxn modelId="{10DC6B07-07AE-4D51-9463-BACD778CA403}" type="presParOf" srcId="{84B461DF-158E-4BF6-AE75-EF16DDADB21D}" destId="{8F928CC3-0157-4D64-B168-6031B4D67479}" srcOrd="4" destOrd="0" presId="urn:microsoft.com/office/officeart/2005/8/layout/chevron2"/>
    <dgm:cxn modelId="{1A88343A-7DF4-4B59-86FA-4BB493519E6C}" type="presParOf" srcId="{8F928CC3-0157-4D64-B168-6031B4D67479}" destId="{B1C28473-6B7C-4FD8-B335-5E5AB41F6CB5}" srcOrd="0" destOrd="0" presId="urn:microsoft.com/office/officeart/2005/8/layout/chevron2"/>
    <dgm:cxn modelId="{B8959A64-2EAB-489C-A500-97EF21C9E4A5}" type="presParOf" srcId="{8F928CC3-0157-4D64-B168-6031B4D67479}" destId="{0029E01B-8B72-4991-828C-F117D574C73C}" srcOrd="1" destOrd="0" presId="urn:microsoft.com/office/officeart/2005/8/layout/chevron2"/>
    <dgm:cxn modelId="{A52B9D01-5723-4000-9B3D-A4558ACFAD0A}" type="presParOf" srcId="{84B461DF-158E-4BF6-AE75-EF16DDADB21D}" destId="{36511617-CD78-4AA7-B502-42B38DCC6460}" srcOrd="5" destOrd="0" presId="urn:microsoft.com/office/officeart/2005/8/layout/chevron2"/>
    <dgm:cxn modelId="{9AD6A88A-6634-4FC2-98C3-72B4884CE1C0}" type="presParOf" srcId="{84B461DF-158E-4BF6-AE75-EF16DDADB21D}" destId="{E0580109-93E6-45ED-B55F-EF954C11C2ED}" srcOrd="6" destOrd="0" presId="urn:microsoft.com/office/officeart/2005/8/layout/chevron2"/>
    <dgm:cxn modelId="{F3FF66AA-3BB0-4F88-AC79-0A8472D3C632}" type="presParOf" srcId="{E0580109-93E6-45ED-B55F-EF954C11C2ED}" destId="{F4A937BF-AD08-485E-8D5B-CCAA127C081A}" srcOrd="0" destOrd="0" presId="urn:microsoft.com/office/officeart/2005/8/layout/chevron2"/>
    <dgm:cxn modelId="{256D5163-B2FA-4217-BB03-3FEE4E38DC4B}" type="presParOf" srcId="{E0580109-93E6-45ED-B55F-EF954C11C2ED}" destId="{A7311A6E-C2F8-4423-A315-D0A939F1017A}" srcOrd="1" destOrd="0" presId="urn:microsoft.com/office/officeart/2005/8/layout/chevron2"/>
    <dgm:cxn modelId="{F5AC45EA-B16E-4E77-B1BA-D2D4ACD8C199}" type="presParOf" srcId="{84B461DF-158E-4BF6-AE75-EF16DDADB21D}" destId="{F0D087C8-799A-4EEC-BDC8-7FD000889002}" srcOrd="7" destOrd="0" presId="urn:microsoft.com/office/officeart/2005/8/layout/chevron2"/>
    <dgm:cxn modelId="{3F4546CE-93A1-439A-A996-83D933DC602C}" type="presParOf" srcId="{84B461DF-158E-4BF6-AE75-EF16DDADB21D}" destId="{602BB54A-0E61-4330-99A3-1B730FBDE1F1}" srcOrd="8" destOrd="0" presId="urn:microsoft.com/office/officeart/2005/8/layout/chevron2"/>
    <dgm:cxn modelId="{CBC2B407-0EE7-4BFC-96D7-6CC5D860BD0E}" type="presParOf" srcId="{602BB54A-0E61-4330-99A3-1B730FBDE1F1}" destId="{F5D1AF84-5B0C-4FCE-88F2-B4B125F8A041}" srcOrd="0" destOrd="0" presId="urn:microsoft.com/office/officeart/2005/8/layout/chevron2"/>
    <dgm:cxn modelId="{AFC34806-CB07-4A81-98B7-CA0891A22D55}" type="presParOf" srcId="{602BB54A-0E61-4330-99A3-1B730FBDE1F1}" destId="{D27FEDDF-23DB-45EB-BEA7-9FD75E93D65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6ECD2A-F890-4831-9B79-2A843BFAF84A}"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9BDB2498-2EDC-47AB-A93E-EBAE9A9B6B90}">
      <dgm:prSet phldrT="[Text]"/>
      <dgm:spPr/>
      <dgm:t>
        <a:bodyPr/>
        <a:lstStyle/>
        <a:p>
          <a:r>
            <a:rPr lang="en-US" b="1"/>
            <a:t>Sector Benefits</a:t>
          </a:r>
        </a:p>
      </dgm:t>
    </dgm:pt>
    <dgm:pt modelId="{79FE59DC-C679-4CA4-8E24-1119878F13E8}" type="parTrans" cxnId="{25FC305F-551A-425D-A3A2-EC69372D28B8}">
      <dgm:prSet/>
      <dgm:spPr/>
      <dgm:t>
        <a:bodyPr/>
        <a:lstStyle/>
        <a:p>
          <a:endParaRPr lang="en-US"/>
        </a:p>
      </dgm:t>
    </dgm:pt>
    <dgm:pt modelId="{B9494653-BC54-4956-B6EA-B4CA66582235}" type="sibTrans" cxnId="{25FC305F-551A-425D-A3A2-EC69372D28B8}">
      <dgm:prSet/>
      <dgm:spPr/>
      <dgm:t>
        <a:bodyPr/>
        <a:lstStyle/>
        <a:p>
          <a:endParaRPr lang="en-US"/>
        </a:p>
      </dgm:t>
    </dgm:pt>
    <dgm:pt modelId="{E8491F1C-59F0-44AA-A792-21BB7544DA23}">
      <dgm:prSet phldrT="[Text]"/>
      <dgm:spPr>
        <a:solidFill>
          <a:schemeClr val="accent1">
            <a:lumMod val="60000"/>
            <a:lumOff val="40000"/>
          </a:schemeClr>
        </a:solidFill>
      </dgm:spPr>
      <dgm:t>
        <a:bodyPr/>
        <a:lstStyle/>
        <a:p>
          <a:r>
            <a:rPr lang="en-US"/>
            <a:t>Aimed for use across varied audiences</a:t>
          </a:r>
        </a:p>
      </dgm:t>
    </dgm:pt>
    <dgm:pt modelId="{E66F630A-4EAD-4F28-846C-5344F3218094}" type="parTrans" cxnId="{1AEA6506-5D87-47EF-A3CB-E064BC1F66EC}">
      <dgm:prSet/>
      <dgm:spPr/>
      <dgm:t>
        <a:bodyPr/>
        <a:lstStyle/>
        <a:p>
          <a:endParaRPr lang="en-US"/>
        </a:p>
      </dgm:t>
    </dgm:pt>
    <dgm:pt modelId="{89C56545-4D77-4C37-8161-F742155F1544}" type="sibTrans" cxnId="{1AEA6506-5D87-47EF-A3CB-E064BC1F66EC}">
      <dgm:prSet/>
      <dgm:spPr/>
      <dgm:t>
        <a:bodyPr/>
        <a:lstStyle/>
        <a:p>
          <a:endParaRPr lang="en-US"/>
        </a:p>
      </dgm:t>
    </dgm:pt>
    <dgm:pt modelId="{AE61C0AD-F313-4BD5-A01A-92BBB087377F}">
      <dgm:prSet phldrT="[Text]"/>
      <dgm:spPr/>
      <dgm:t>
        <a:bodyPr/>
        <a:lstStyle/>
        <a:p>
          <a:r>
            <a:rPr lang="en-US"/>
            <a:t>Information sharing among differing cybersecurity maturity levels and needs</a:t>
          </a:r>
        </a:p>
      </dgm:t>
    </dgm:pt>
    <dgm:pt modelId="{D837F2C6-AB03-40B4-8E9E-0F2F04CB9CC3}" type="parTrans" cxnId="{B9EEB52B-63ED-432D-977B-94AE5C57F2CF}">
      <dgm:prSet/>
      <dgm:spPr/>
      <dgm:t>
        <a:bodyPr/>
        <a:lstStyle/>
        <a:p>
          <a:endParaRPr lang="en-US"/>
        </a:p>
      </dgm:t>
    </dgm:pt>
    <dgm:pt modelId="{56991E24-2E96-4248-B50F-582DBC5EED97}" type="sibTrans" cxnId="{B9EEB52B-63ED-432D-977B-94AE5C57F2CF}">
      <dgm:prSet/>
      <dgm:spPr/>
      <dgm:t>
        <a:bodyPr/>
        <a:lstStyle/>
        <a:p>
          <a:endParaRPr lang="en-US"/>
        </a:p>
      </dgm:t>
    </dgm:pt>
    <dgm:pt modelId="{A186D218-960E-4DA8-94C6-A20A7ACD73FF}">
      <dgm:prSet phldrT="[Text]"/>
      <dgm:spPr/>
      <dgm:t>
        <a:bodyPr/>
        <a:lstStyle/>
        <a:p>
          <a:r>
            <a:rPr lang="en-US"/>
            <a:t>Cybersecurity Awareness</a:t>
          </a:r>
        </a:p>
      </dgm:t>
    </dgm:pt>
    <dgm:pt modelId="{1BA17934-BAD5-43F8-9603-94B90324CF26}" type="parTrans" cxnId="{21A28902-BF51-4CED-9076-1AC387DEC9F5}">
      <dgm:prSet/>
      <dgm:spPr/>
      <dgm:t>
        <a:bodyPr/>
        <a:lstStyle/>
        <a:p>
          <a:endParaRPr lang="en-US"/>
        </a:p>
      </dgm:t>
    </dgm:pt>
    <dgm:pt modelId="{A76088CB-B8E0-4EDD-9036-18DEBD3E2313}" type="sibTrans" cxnId="{21A28902-BF51-4CED-9076-1AC387DEC9F5}">
      <dgm:prSet/>
      <dgm:spPr/>
      <dgm:t>
        <a:bodyPr/>
        <a:lstStyle/>
        <a:p>
          <a:endParaRPr lang="en-US"/>
        </a:p>
      </dgm:t>
    </dgm:pt>
    <dgm:pt modelId="{21ECB244-9E78-4901-A096-4803ADD438CB}">
      <dgm:prSet phldrT="[Text]"/>
      <dgm:spPr>
        <a:solidFill>
          <a:schemeClr val="accent1">
            <a:lumMod val="60000"/>
            <a:lumOff val="40000"/>
          </a:schemeClr>
        </a:solidFill>
      </dgm:spPr>
      <dgm:t>
        <a:bodyPr/>
        <a:lstStyle/>
        <a:p>
          <a:r>
            <a:rPr lang="en-US"/>
            <a:t>Enterprise Risk Management</a:t>
          </a:r>
        </a:p>
      </dgm:t>
    </dgm:pt>
    <dgm:pt modelId="{0CE77357-F738-437D-8BB3-8D132358E48A}" type="parTrans" cxnId="{0E2E91C8-0BAC-4EEA-AB02-CC16F626D5ED}">
      <dgm:prSet/>
      <dgm:spPr/>
      <dgm:t>
        <a:bodyPr/>
        <a:lstStyle/>
        <a:p>
          <a:endParaRPr lang="en-US"/>
        </a:p>
      </dgm:t>
    </dgm:pt>
    <dgm:pt modelId="{146C1995-0C69-430D-91C7-3F08D832C3A4}" type="sibTrans" cxnId="{0E2E91C8-0BAC-4EEA-AB02-CC16F626D5ED}">
      <dgm:prSet/>
      <dgm:spPr/>
      <dgm:t>
        <a:bodyPr/>
        <a:lstStyle/>
        <a:p>
          <a:endParaRPr lang="en-US"/>
        </a:p>
      </dgm:t>
    </dgm:pt>
    <dgm:pt modelId="{CD547881-0063-4E93-BCD4-B12E6445B0D4}" type="pres">
      <dgm:prSet presAssocID="{986ECD2A-F890-4831-9B79-2A843BFAF84A}" presName="diagram" presStyleCnt="0">
        <dgm:presLayoutVars>
          <dgm:chMax val="1"/>
          <dgm:dir/>
          <dgm:animLvl val="ctr"/>
          <dgm:resizeHandles val="exact"/>
        </dgm:presLayoutVars>
      </dgm:prSet>
      <dgm:spPr/>
    </dgm:pt>
    <dgm:pt modelId="{0E90E969-34D0-4F96-B9EF-881F22018623}" type="pres">
      <dgm:prSet presAssocID="{986ECD2A-F890-4831-9B79-2A843BFAF84A}" presName="matrix" presStyleCnt="0"/>
      <dgm:spPr/>
    </dgm:pt>
    <dgm:pt modelId="{DD98A64C-2FE8-4111-93CA-64F6B913AEBB}" type="pres">
      <dgm:prSet presAssocID="{986ECD2A-F890-4831-9B79-2A843BFAF84A}" presName="tile1" presStyleLbl="node1" presStyleIdx="0" presStyleCnt="4" custLinFactNeighborX="-9327" custLinFactNeighborY="469"/>
      <dgm:spPr/>
    </dgm:pt>
    <dgm:pt modelId="{5DDB337F-6BDC-4561-AF9C-8D7A705DDB69}" type="pres">
      <dgm:prSet presAssocID="{986ECD2A-F890-4831-9B79-2A843BFAF84A}" presName="tile1text" presStyleLbl="node1" presStyleIdx="0" presStyleCnt="4">
        <dgm:presLayoutVars>
          <dgm:chMax val="0"/>
          <dgm:chPref val="0"/>
          <dgm:bulletEnabled val="1"/>
        </dgm:presLayoutVars>
      </dgm:prSet>
      <dgm:spPr/>
    </dgm:pt>
    <dgm:pt modelId="{8507F1F3-5097-4643-9877-340E83AC83E8}" type="pres">
      <dgm:prSet presAssocID="{986ECD2A-F890-4831-9B79-2A843BFAF84A}" presName="tile2" presStyleLbl="node1" presStyleIdx="1" presStyleCnt="4"/>
      <dgm:spPr/>
    </dgm:pt>
    <dgm:pt modelId="{69FE0CBB-529A-43F0-9D82-72839C72529F}" type="pres">
      <dgm:prSet presAssocID="{986ECD2A-F890-4831-9B79-2A843BFAF84A}" presName="tile2text" presStyleLbl="node1" presStyleIdx="1" presStyleCnt="4">
        <dgm:presLayoutVars>
          <dgm:chMax val="0"/>
          <dgm:chPref val="0"/>
          <dgm:bulletEnabled val="1"/>
        </dgm:presLayoutVars>
      </dgm:prSet>
      <dgm:spPr/>
    </dgm:pt>
    <dgm:pt modelId="{35B01AB0-DDAC-46BA-B1BB-42D58A4067E1}" type="pres">
      <dgm:prSet presAssocID="{986ECD2A-F890-4831-9B79-2A843BFAF84A}" presName="tile3" presStyleLbl="node1" presStyleIdx="2" presStyleCnt="4"/>
      <dgm:spPr/>
    </dgm:pt>
    <dgm:pt modelId="{6018B9DC-850C-47FB-BCA2-E88BE1FECE28}" type="pres">
      <dgm:prSet presAssocID="{986ECD2A-F890-4831-9B79-2A843BFAF84A}" presName="tile3text" presStyleLbl="node1" presStyleIdx="2" presStyleCnt="4">
        <dgm:presLayoutVars>
          <dgm:chMax val="0"/>
          <dgm:chPref val="0"/>
          <dgm:bulletEnabled val="1"/>
        </dgm:presLayoutVars>
      </dgm:prSet>
      <dgm:spPr/>
    </dgm:pt>
    <dgm:pt modelId="{8378ECEF-1E60-4A31-8CF5-018194A503A5}" type="pres">
      <dgm:prSet presAssocID="{986ECD2A-F890-4831-9B79-2A843BFAF84A}" presName="tile4" presStyleLbl="node1" presStyleIdx="3" presStyleCnt="4" custLinFactNeighborX="27084"/>
      <dgm:spPr/>
    </dgm:pt>
    <dgm:pt modelId="{D65CF8D3-FCC0-4866-8C20-F33DA9517286}" type="pres">
      <dgm:prSet presAssocID="{986ECD2A-F890-4831-9B79-2A843BFAF84A}" presName="tile4text" presStyleLbl="node1" presStyleIdx="3" presStyleCnt="4">
        <dgm:presLayoutVars>
          <dgm:chMax val="0"/>
          <dgm:chPref val="0"/>
          <dgm:bulletEnabled val="1"/>
        </dgm:presLayoutVars>
      </dgm:prSet>
      <dgm:spPr/>
    </dgm:pt>
    <dgm:pt modelId="{27727FF4-4E19-4428-AFCC-785ED6F41A62}" type="pres">
      <dgm:prSet presAssocID="{986ECD2A-F890-4831-9B79-2A843BFAF84A}" presName="centerTile" presStyleLbl="fgShp" presStyleIdx="0" presStyleCnt="1">
        <dgm:presLayoutVars>
          <dgm:chMax val="0"/>
          <dgm:chPref val="0"/>
        </dgm:presLayoutVars>
      </dgm:prSet>
      <dgm:spPr/>
    </dgm:pt>
  </dgm:ptLst>
  <dgm:cxnLst>
    <dgm:cxn modelId="{21A28902-BF51-4CED-9076-1AC387DEC9F5}" srcId="{9BDB2498-2EDC-47AB-A93E-EBAE9A9B6B90}" destId="{A186D218-960E-4DA8-94C6-A20A7ACD73FF}" srcOrd="2" destOrd="0" parTransId="{1BA17934-BAD5-43F8-9603-94B90324CF26}" sibTransId="{A76088CB-B8E0-4EDD-9036-18DEBD3E2313}"/>
    <dgm:cxn modelId="{1AEA6506-5D87-47EF-A3CB-E064BC1F66EC}" srcId="{9BDB2498-2EDC-47AB-A93E-EBAE9A9B6B90}" destId="{E8491F1C-59F0-44AA-A792-21BB7544DA23}" srcOrd="0" destOrd="0" parTransId="{E66F630A-4EAD-4F28-846C-5344F3218094}" sibTransId="{89C56545-4D77-4C37-8161-F742155F1544}"/>
    <dgm:cxn modelId="{22E16725-7A09-4C2A-B16F-13B0105C70D9}" type="presOf" srcId="{9BDB2498-2EDC-47AB-A93E-EBAE9A9B6B90}" destId="{27727FF4-4E19-4428-AFCC-785ED6F41A62}" srcOrd="0" destOrd="0" presId="urn:microsoft.com/office/officeart/2005/8/layout/matrix1"/>
    <dgm:cxn modelId="{B9EEB52B-63ED-432D-977B-94AE5C57F2CF}" srcId="{9BDB2498-2EDC-47AB-A93E-EBAE9A9B6B90}" destId="{AE61C0AD-F313-4BD5-A01A-92BBB087377F}" srcOrd="1" destOrd="0" parTransId="{D837F2C6-AB03-40B4-8E9E-0F2F04CB9CC3}" sibTransId="{56991E24-2E96-4248-B50F-582DBC5EED97}"/>
    <dgm:cxn modelId="{25FC305F-551A-425D-A3A2-EC69372D28B8}" srcId="{986ECD2A-F890-4831-9B79-2A843BFAF84A}" destId="{9BDB2498-2EDC-47AB-A93E-EBAE9A9B6B90}" srcOrd="0" destOrd="0" parTransId="{79FE59DC-C679-4CA4-8E24-1119878F13E8}" sibTransId="{B9494653-BC54-4956-B6EA-B4CA66582235}"/>
    <dgm:cxn modelId="{2DDB0F42-8725-4923-9760-AE27BC770DE7}" type="presOf" srcId="{986ECD2A-F890-4831-9B79-2A843BFAF84A}" destId="{CD547881-0063-4E93-BCD4-B12E6445B0D4}" srcOrd="0" destOrd="0" presId="urn:microsoft.com/office/officeart/2005/8/layout/matrix1"/>
    <dgm:cxn modelId="{E0F09B7A-4993-4A7B-8437-B71BE8181F7A}" type="presOf" srcId="{E8491F1C-59F0-44AA-A792-21BB7544DA23}" destId="{DD98A64C-2FE8-4111-93CA-64F6B913AEBB}" srcOrd="0" destOrd="0" presId="urn:microsoft.com/office/officeart/2005/8/layout/matrix1"/>
    <dgm:cxn modelId="{287FDE80-0111-458B-83D7-60D45AEB0E3F}" type="presOf" srcId="{A186D218-960E-4DA8-94C6-A20A7ACD73FF}" destId="{35B01AB0-DDAC-46BA-B1BB-42D58A4067E1}" srcOrd="0" destOrd="0" presId="urn:microsoft.com/office/officeart/2005/8/layout/matrix1"/>
    <dgm:cxn modelId="{23E2A59B-E1C5-49ED-9966-885AB50A0873}" type="presOf" srcId="{AE61C0AD-F313-4BD5-A01A-92BBB087377F}" destId="{69FE0CBB-529A-43F0-9D82-72839C72529F}" srcOrd="1" destOrd="0" presId="urn:microsoft.com/office/officeart/2005/8/layout/matrix1"/>
    <dgm:cxn modelId="{D155279F-91B7-4BCC-AA44-50AF4CD7E824}" type="presOf" srcId="{AE61C0AD-F313-4BD5-A01A-92BBB087377F}" destId="{8507F1F3-5097-4643-9877-340E83AC83E8}" srcOrd="0" destOrd="0" presId="urn:microsoft.com/office/officeart/2005/8/layout/matrix1"/>
    <dgm:cxn modelId="{5EC522A4-DDCD-481B-8829-7810681D42C2}" type="presOf" srcId="{21ECB244-9E78-4901-A096-4803ADD438CB}" destId="{D65CF8D3-FCC0-4866-8C20-F33DA9517286}" srcOrd="1" destOrd="0" presId="urn:microsoft.com/office/officeart/2005/8/layout/matrix1"/>
    <dgm:cxn modelId="{C9BECFB2-83AC-4AD7-B23C-0AFA4D5B8A4D}" type="presOf" srcId="{A186D218-960E-4DA8-94C6-A20A7ACD73FF}" destId="{6018B9DC-850C-47FB-BCA2-E88BE1FECE28}" srcOrd="1" destOrd="0" presId="urn:microsoft.com/office/officeart/2005/8/layout/matrix1"/>
    <dgm:cxn modelId="{0E2E91C8-0BAC-4EEA-AB02-CC16F626D5ED}" srcId="{9BDB2498-2EDC-47AB-A93E-EBAE9A9B6B90}" destId="{21ECB244-9E78-4901-A096-4803ADD438CB}" srcOrd="3" destOrd="0" parTransId="{0CE77357-F738-437D-8BB3-8D132358E48A}" sibTransId="{146C1995-0C69-430D-91C7-3F08D832C3A4}"/>
    <dgm:cxn modelId="{BAC51EC9-B610-4BD5-A322-B4B08CB29DF6}" type="presOf" srcId="{E8491F1C-59F0-44AA-A792-21BB7544DA23}" destId="{5DDB337F-6BDC-4561-AF9C-8D7A705DDB69}" srcOrd="1" destOrd="0" presId="urn:microsoft.com/office/officeart/2005/8/layout/matrix1"/>
    <dgm:cxn modelId="{165339F7-DB01-4DFC-B0FC-BF5F6FDCE138}" type="presOf" srcId="{21ECB244-9E78-4901-A096-4803ADD438CB}" destId="{8378ECEF-1E60-4A31-8CF5-018194A503A5}" srcOrd="0" destOrd="0" presId="urn:microsoft.com/office/officeart/2005/8/layout/matrix1"/>
    <dgm:cxn modelId="{43C654C6-9C2C-4C2D-93D4-27FE897C93A1}" type="presParOf" srcId="{CD547881-0063-4E93-BCD4-B12E6445B0D4}" destId="{0E90E969-34D0-4F96-B9EF-881F22018623}" srcOrd="0" destOrd="0" presId="urn:microsoft.com/office/officeart/2005/8/layout/matrix1"/>
    <dgm:cxn modelId="{244007D3-B6CD-407A-9FC3-850E596188FA}" type="presParOf" srcId="{0E90E969-34D0-4F96-B9EF-881F22018623}" destId="{DD98A64C-2FE8-4111-93CA-64F6B913AEBB}" srcOrd="0" destOrd="0" presId="urn:microsoft.com/office/officeart/2005/8/layout/matrix1"/>
    <dgm:cxn modelId="{0C7666B0-60B9-463C-A93F-0902AAC075A5}" type="presParOf" srcId="{0E90E969-34D0-4F96-B9EF-881F22018623}" destId="{5DDB337F-6BDC-4561-AF9C-8D7A705DDB69}" srcOrd="1" destOrd="0" presId="urn:microsoft.com/office/officeart/2005/8/layout/matrix1"/>
    <dgm:cxn modelId="{0C918FFA-8749-4F31-9873-4EF98E310F0A}" type="presParOf" srcId="{0E90E969-34D0-4F96-B9EF-881F22018623}" destId="{8507F1F3-5097-4643-9877-340E83AC83E8}" srcOrd="2" destOrd="0" presId="urn:microsoft.com/office/officeart/2005/8/layout/matrix1"/>
    <dgm:cxn modelId="{BB0A9317-CFBE-4B30-9155-44468D66D696}" type="presParOf" srcId="{0E90E969-34D0-4F96-B9EF-881F22018623}" destId="{69FE0CBB-529A-43F0-9D82-72839C72529F}" srcOrd="3" destOrd="0" presId="urn:microsoft.com/office/officeart/2005/8/layout/matrix1"/>
    <dgm:cxn modelId="{CD95EFCB-CF82-4D11-A49D-F3788E65A0A0}" type="presParOf" srcId="{0E90E969-34D0-4F96-B9EF-881F22018623}" destId="{35B01AB0-DDAC-46BA-B1BB-42D58A4067E1}" srcOrd="4" destOrd="0" presId="urn:microsoft.com/office/officeart/2005/8/layout/matrix1"/>
    <dgm:cxn modelId="{EBEBF07C-664E-4B65-9B4B-2029BB72B6DC}" type="presParOf" srcId="{0E90E969-34D0-4F96-B9EF-881F22018623}" destId="{6018B9DC-850C-47FB-BCA2-E88BE1FECE28}" srcOrd="5" destOrd="0" presId="urn:microsoft.com/office/officeart/2005/8/layout/matrix1"/>
    <dgm:cxn modelId="{EA48DF04-8B48-4B19-9103-6A40152E6ACA}" type="presParOf" srcId="{0E90E969-34D0-4F96-B9EF-881F22018623}" destId="{8378ECEF-1E60-4A31-8CF5-018194A503A5}" srcOrd="6" destOrd="0" presId="urn:microsoft.com/office/officeart/2005/8/layout/matrix1"/>
    <dgm:cxn modelId="{015C61DC-0E4B-43B8-9744-390A52825828}" type="presParOf" srcId="{0E90E969-34D0-4F96-B9EF-881F22018623}" destId="{D65CF8D3-FCC0-4866-8C20-F33DA9517286}" srcOrd="7" destOrd="0" presId="urn:microsoft.com/office/officeart/2005/8/layout/matrix1"/>
    <dgm:cxn modelId="{B9C8B899-C07A-4020-A6E5-D2672A7CB3FE}" type="presParOf" srcId="{CD547881-0063-4E93-BCD4-B12E6445B0D4}" destId="{27727FF4-4E19-4428-AFCC-785ED6F41A62}"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2CE745-A39D-465A-87DE-E557D379A18C}"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4097D3C1-EF1D-4B7B-B95C-222FB3621403}">
      <dgm:prSet phldrT="[Text]"/>
      <dgm:spPr/>
      <dgm:t>
        <a:bodyPr/>
        <a:lstStyle/>
        <a:p>
          <a:r>
            <a:rPr lang="en-US" b="1"/>
            <a:t>Information Security &amp; Privacy</a:t>
          </a:r>
        </a:p>
      </dgm:t>
    </dgm:pt>
    <dgm:pt modelId="{36652B73-2E8D-4FC5-8DFC-3EECB44E8755}" type="parTrans" cxnId="{B215A0FB-E3E1-41FA-999F-8FCBA99B1CA7}">
      <dgm:prSet/>
      <dgm:spPr/>
      <dgm:t>
        <a:bodyPr/>
        <a:lstStyle/>
        <a:p>
          <a:endParaRPr lang="en-US"/>
        </a:p>
      </dgm:t>
    </dgm:pt>
    <dgm:pt modelId="{33E5DAA5-6101-46D4-8C4E-F1FDF7E08D6B}" type="sibTrans" cxnId="{B215A0FB-E3E1-41FA-999F-8FCBA99B1CA7}">
      <dgm:prSet/>
      <dgm:spPr/>
      <dgm:t>
        <a:bodyPr/>
        <a:lstStyle/>
        <a:p>
          <a:endParaRPr lang="en-US"/>
        </a:p>
      </dgm:t>
    </dgm:pt>
    <dgm:pt modelId="{195AB4F7-BF9B-4A50-9BA9-E109E9CC2421}">
      <dgm:prSet phldrT="[Text]"/>
      <dgm:spPr/>
      <dgm:t>
        <a:bodyPr/>
        <a:lstStyle/>
        <a:p>
          <a:r>
            <a:rPr lang="en-US" b="1"/>
            <a:t>Leadership Engagement &amp; Support</a:t>
          </a:r>
        </a:p>
      </dgm:t>
    </dgm:pt>
    <dgm:pt modelId="{F62AC9A9-B548-4D78-9166-C910F980515D}" type="parTrans" cxnId="{51643841-A314-47A9-AFF8-0A22B959DB09}">
      <dgm:prSet/>
      <dgm:spPr/>
      <dgm:t>
        <a:bodyPr/>
        <a:lstStyle/>
        <a:p>
          <a:endParaRPr lang="en-US"/>
        </a:p>
      </dgm:t>
    </dgm:pt>
    <dgm:pt modelId="{F8C467BA-F600-437C-B593-0F274E418E8E}" type="sibTrans" cxnId="{51643841-A314-47A9-AFF8-0A22B959DB09}">
      <dgm:prSet/>
      <dgm:spPr/>
      <dgm:t>
        <a:bodyPr/>
        <a:lstStyle/>
        <a:p>
          <a:endParaRPr lang="en-US"/>
        </a:p>
      </dgm:t>
    </dgm:pt>
    <dgm:pt modelId="{900583EA-378D-4DB1-B01D-CB92DAD58CDC}">
      <dgm:prSet phldrT="[Text]"/>
      <dgm:spPr/>
      <dgm:t>
        <a:bodyPr/>
        <a:lstStyle/>
        <a:p>
          <a:r>
            <a:rPr lang="en-US" b="1"/>
            <a:t>CFO Community Engagement</a:t>
          </a:r>
        </a:p>
      </dgm:t>
    </dgm:pt>
    <dgm:pt modelId="{97519C7B-5A24-4153-839A-A96881D4645D}" type="parTrans" cxnId="{5FD47F97-1D4B-42C9-8DDC-980338741F6B}">
      <dgm:prSet/>
      <dgm:spPr/>
      <dgm:t>
        <a:bodyPr/>
        <a:lstStyle/>
        <a:p>
          <a:endParaRPr lang="en-US"/>
        </a:p>
      </dgm:t>
    </dgm:pt>
    <dgm:pt modelId="{2A9EB9CC-612B-491E-98C9-A4F63493C8F0}" type="sibTrans" cxnId="{5FD47F97-1D4B-42C9-8DDC-980338741F6B}">
      <dgm:prSet/>
      <dgm:spPr/>
      <dgm:t>
        <a:bodyPr/>
        <a:lstStyle/>
        <a:p>
          <a:endParaRPr lang="en-US"/>
        </a:p>
      </dgm:t>
    </dgm:pt>
    <dgm:pt modelId="{C4898076-3366-4A94-A483-93F9D710B01F}" type="pres">
      <dgm:prSet presAssocID="{6C2CE745-A39D-465A-87DE-E557D379A18C}" presName="Name0" presStyleCnt="0">
        <dgm:presLayoutVars>
          <dgm:chMax val="7"/>
          <dgm:chPref val="7"/>
          <dgm:dir/>
          <dgm:animLvl val="lvl"/>
        </dgm:presLayoutVars>
      </dgm:prSet>
      <dgm:spPr/>
    </dgm:pt>
    <dgm:pt modelId="{5B64A9BE-F002-4726-8FEB-89820A99776B}" type="pres">
      <dgm:prSet presAssocID="{4097D3C1-EF1D-4B7B-B95C-222FB3621403}" presName="Accent1" presStyleCnt="0"/>
      <dgm:spPr/>
    </dgm:pt>
    <dgm:pt modelId="{4037B903-7311-48C1-857F-00B4CD0D532C}" type="pres">
      <dgm:prSet presAssocID="{4097D3C1-EF1D-4B7B-B95C-222FB3621403}" presName="Accent" presStyleLbl="node1" presStyleIdx="0" presStyleCnt="3"/>
      <dgm:spPr/>
    </dgm:pt>
    <dgm:pt modelId="{45BFEDA4-8E6C-4BE2-929D-B26E56BF028C}" type="pres">
      <dgm:prSet presAssocID="{4097D3C1-EF1D-4B7B-B95C-222FB3621403}" presName="Parent1" presStyleLbl="revTx" presStyleIdx="0" presStyleCnt="3">
        <dgm:presLayoutVars>
          <dgm:chMax val="1"/>
          <dgm:chPref val="1"/>
          <dgm:bulletEnabled val="1"/>
        </dgm:presLayoutVars>
      </dgm:prSet>
      <dgm:spPr/>
    </dgm:pt>
    <dgm:pt modelId="{D4535DEB-CE6F-4EF1-80E9-DBD07EAE6B42}" type="pres">
      <dgm:prSet presAssocID="{195AB4F7-BF9B-4A50-9BA9-E109E9CC2421}" presName="Accent2" presStyleCnt="0"/>
      <dgm:spPr/>
    </dgm:pt>
    <dgm:pt modelId="{0D622BD7-8956-48DF-A8CC-D9376C5EF33A}" type="pres">
      <dgm:prSet presAssocID="{195AB4F7-BF9B-4A50-9BA9-E109E9CC2421}" presName="Accent" presStyleLbl="node1" presStyleIdx="1" presStyleCnt="3"/>
      <dgm:spPr/>
    </dgm:pt>
    <dgm:pt modelId="{FBE1ECD8-9D36-4E3A-B699-DF75963E704C}" type="pres">
      <dgm:prSet presAssocID="{195AB4F7-BF9B-4A50-9BA9-E109E9CC2421}" presName="Parent2" presStyleLbl="revTx" presStyleIdx="1" presStyleCnt="3">
        <dgm:presLayoutVars>
          <dgm:chMax val="1"/>
          <dgm:chPref val="1"/>
          <dgm:bulletEnabled val="1"/>
        </dgm:presLayoutVars>
      </dgm:prSet>
      <dgm:spPr/>
    </dgm:pt>
    <dgm:pt modelId="{0916E6A3-1F3F-4D87-AC57-0A7F63C32F50}" type="pres">
      <dgm:prSet presAssocID="{900583EA-378D-4DB1-B01D-CB92DAD58CDC}" presName="Accent3" presStyleCnt="0"/>
      <dgm:spPr/>
    </dgm:pt>
    <dgm:pt modelId="{D06C543F-B324-4EA5-B5E6-6B4F8BD4F567}" type="pres">
      <dgm:prSet presAssocID="{900583EA-378D-4DB1-B01D-CB92DAD58CDC}" presName="Accent" presStyleLbl="node1" presStyleIdx="2" presStyleCnt="3"/>
      <dgm:spPr/>
    </dgm:pt>
    <dgm:pt modelId="{12BCA795-0B22-4D15-A70C-CDE722E65289}" type="pres">
      <dgm:prSet presAssocID="{900583EA-378D-4DB1-B01D-CB92DAD58CDC}" presName="Parent3" presStyleLbl="revTx" presStyleIdx="2" presStyleCnt="3">
        <dgm:presLayoutVars>
          <dgm:chMax val="1"/>
          <dgm:chPref val="1"/>
          <dgm:bulletEnabled val="1"/>
        </dgm:presLayoutVars>
      </dgm:prSet>
      <dgm:spPr/>
    </dgm:pt>
  </dgm:ptLst>
  <dgm:cxnLst>
    <dgm:cxn modelId="{79E18C1E-272D-43C8-9F28-97C0B722B0F4}" type="presOf" srcId="{195AB4F7-BF9B-4A50-9BA9-E109E9CC2421}" destId="{FBE1ECD8-9D36-4E3A-B699-DF75963E704C}" srcOrd="0" destOrd="0" presId="urn:microsoft.com/office/officeart/2009/layout/CircleArrowProcess"/>
    <dgm:cxn modelId="{7009DF5C-7530-45ED-B3A3-40C117401494}" type="presOf" srcId="{6C2CE745-A39D-465A-87DE-E557D379A18C}" destId="{C4898076-3366-4A94-A483-93F9D710B01F}" srcOrd="0" destOrd="0" presId="urn:microsoft.com/office/officeart/2009/layout/CircleArrowProcess"/>
    <dgm:cxn modelId="{51643841-A314-47A9-AFF8-0A22B959DB09}" srcId="{6C2CE745-A39D-465A-87DE-E557D379A18C}" destId="{195AB4F7-BF9B-4A50-9BA9-E109E9CC2421}" srcOrd="1" destOrd="0" parTransId="{F62AC9A9-B548-4D78-9166-C910F980515D}" sibTransId="{F8C467BA-F600-437C-B593-0F274E418E8E}"/>
    <dgm:cxn modelId="{8F5CD34C-FC7F-4BDF-8806-2C666E29A413}" type="presOf" srcId="{900583EA-378D-4DB1-B01D-CB92DAD58CDC}" destId="{12BCA795-0B22-4D15-A70C-CDE722E65289}" srcOrd="0" destOrd="0" presId="urn:microsoft.com/office/officeart/2009/layout/CircleArrowProcess"/>
    <dgm:cxn modelId="{5FD47F97-1D4B-42C9-8DDC-980338741F6B}" srcId="{6C2CE745-A39D-465A-87DE-E557D379A18C}" destId="{900583EA-378D-4DB1-B01D-CB92DAD58CDC}" srcOrd="2" destOrd="0" parTransId="{97519C7B-5A24-4153-839A-A96881D4645D}" sibTransId="{2A9EB9CC-612B-491E-98C9-A4F63493C8F0}"/>
    <dgm:cxn modelId="{89E3D8BC-9468-41A0-AB86-889479396731}" type="presOf" srcId="{4097D3C1-EF1D-4B7B-B95C-222FB3621403}" destId="{45BFEDA4-8E6C-4BE2-929D-B26E56BF028C}" srcOrd="0" destOrd="0" presId="urn:microsoft.com/office/officeart/2009/layout/CircleArrowProcess"/>
    <dgm:cxn modelId="{B215A0FB-E3E1-41FA-999F-8FCBA99B1CA7}" srcId="{6C2CE745-A39D-465A-87DE-E557D379A18C}" destId="{4097D3C1-EF1D-4B7B-B95C-222FB3621403}" srcOrd="0" destOrd="0" parTransId="{36652B73-2E8D-4FC5-8DFC-3EECB44E8755}" sibTransId="{33E5DAA5-6101-46D4-8C4E-F1FDF7E08D6B}"/>
    <dgm:cxn modelId="{534EFE9B-5155-4148-8E5B-617A635C34D0}" type="presParOf" srcId="{C4898076-3366-4A94-A483-93F9D710B01F}" destId="{5B64A9BE-F002-4726-8FEB-89820A99776B}" srcOrd="0" destOrd="0" presId="urn:microsoft.com/office/officeart/2009/layout/CircleArrowProcess"/>
    <dgm:cxn modelId="{936FF3E4-4296-442D-B5D4-0220348E3AA4}" type="presParOf" srcId="{5B64A9BE-F002-4726-8FEB-89820A99776B}" destId="{4037B903-7311-48C1-857F-00B4CD0D532C}" srcOrd="0" destOrd="0" presId="urn:microsoft.com/office/officeart/2009/layout/CircleArrowProcess"/>
    <dgm:cxn modelId="{CCB54EEB-BBB7-46D0-A4BA-F1B2FCD10A96}" type="presParOf" srcId="{C4898076-3366-4A94-A483-93F9D710B01F}" destId="{45BFEDA4-8E6C-4BE2-929D-B26E56BF028C}" srcOrd="1" destOrd="0" presId="urn:microsoft.com/office/officeart/2009/layout/CircleArrowProcess"/>
    <dgm:cxn modelId="{81B93A41-0D6D-404F-92B5-0BE1DAE273B8}" type="presParOf" srcId="{C4898076-3366-4A94-A483-93F9D710B01F}" destId="{D4535DEB-CE6F-4EF1-80E9-DBD07EAE6B42}" srcOrd="2" destOrd="0" presId="urn:microsoft.com/office/officeart/2009/layout/CircleArrowProcess"/>
    <dgm:cxn modelId="{9271A752-8F23-4FC9-B750-5BF556592A48}" type="presParOf" srcId="{D4535DEB-CE6F-4EF1-80E9-DBD07EAE6B42}" destId="{0D622BD7-8956-48DF-A8CC-D9376C5EF33A}" srcOrd="0" destOrd="0" presId="urn:microsoft.com/office/officeart/2009/layout/CircleArrowProcess"/>
    <dgm:cxn modelId="{36A0C3C2-DE3F-40CA-A9C0-E13CA7C2588C}" type="presParOf" srcId="{C4898076-3366-4A94-A483-93F9D710B01F}" destId="{FBE1ECD8-9D36-4E3A-B699-DF75963E704C}" srcOrd="3" destOrd="0" presId="urn:microsoft.com/office/officeart/2009/layout/CircleArrowProcess"/>
    <dgm:cxn modelId="{E7A77077-A8D9-48D5-938B-B11A14FC9FE0}" type="presParOf" srcId="{C4898076-3366-4A94-A483-93F9D710B01F}" destId="{0916E6A3-1F3F-4D87-AC57-0A7F63C32F50}" srcOrd="4" destOrd="0" presId="urn:microsoft.com/office/officeart/2009/layout/CircleArrowProcess"/>
    <dgm:cxn modelId="{8451F5DB-0E26-4E68-AD47-0B2E1A7C5FD1}" type="presParOf" srcId="{0916E6A3-1F3F-4D87-AC57-0A7F63C32F50}" destId="{D06C543F-B324-4EA5-B5E6-6B4F8BD4F567}" srcOrd="0" destOrd="0" presId="urn:microsoft.com/office/officeart/2009/layout/CircleArrowProcess"/>
    <dgm:cxn modelId="{21B13927-7055-4A02-A53D-35B8B8B4D852}" type="presParOf" srcId="{C4898076-3366-4A94-A483-93F9D710B01F}" destId="{12BCA795-0B22-4D15-A70C-CDE722E65289}"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BE279-A958-4B3D-B602-725CAB157478}">
      <dsp:nvSpPr>
        <dsp:cNvPr id="0" name=""/>
        <dsp:cNvSpPr/>
      </dsp:nvSpPr>
      <dsp:spPr>
        <a:xfrm>
          <a:off x="411378" y="675"/>
          <a:ext cx="7476404" cy="137881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latin typeface="Times New Roman" panose="02020603050405020304" pitchFamily="18" charset="0"/>
              <a:cs typeface="Times New Roman" panose="02020603050405020304" pitchFamily="18" charset="0"/>
            </a:rPr>
            <a:t>CSA Section 405</a:t>
          </a:r>
        </a:p>
        <a:p>
          <a:pPr marL="0" lvl="0" indent="0" algn="ctr" defTabSz="1422400">
            <a:lnSpc>
              <a:spcPct val="90000"/>
            </a:lnSpc>
            <a:spcBef>
              <a:spcPct val="0"/>
            </a:spcBef>
            <a:spcAft>
              <a:spcPct val="35000"/>
            </a:spcAft>
            <a:buNone/>
          </a:pPr>
          <a:r>
            <a:rPr lang="en-US" sz="2000" kern="1200">
              <a:latin typeface="Times New Roman" panose="02020603050405020304" pitchFamily="18" charset="0"/>
              <a:cs typeface="Times New Roman" panose="02020603050405020304" pitchFamily="18" charset="0"/>
            </a:rPr>
            <a:t>Improving Cybersecurity in the Health Care Industry</a:t>
          </a:r>
        </a:p>
      </dsp:txBody>
      <dsp:txXfrm>
        <a:off x="451762" y="41059"/>
        <a:ext cx="7395636" cy="1298042"/>
      </dsp:txXfrm>
    </dsp:sp>
    <dsp:sp modelId="{1B02F480-98C5-46ED-87D1-4663E0C6708A}">
      <dsp:nvSpPr>
        <dsp:cNvPr id="0" name=""/>
        <dsp:cNvSpPr/>
      </dsp:nvSpPr>
      <dsp:spPr>
        <a:xfrm>
          <a:off x="2984" y="1634085"/>
          <a:ext cx="2619895" cy="194458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a:latin typeface="Times New Roman" panose="02020603050405020304" pitchFamily="18" charset="0"/>
              <a:cs typeface="Times New Roman" panose="02020603050405020304" pitchFamily="18" charset="0"/>
            </a:rPr>
            <a:t>Section 405(b): Health care industry preparedness report</a:t>
          </a:r>
        </a:p>
      </dsp:txBody>
      <dsp:txXfrm>
        <a:off x="59939" y="1691040"/>
        <a:ext cx="2505985" cy="1830678"/>
      </dsp:txXfrm>
    </dsp:sp>
    <dsp:sp modelId="{C28426FB-503E-4BFC-89DA-9BB76AD4D4CE}">
      <dsp:nvSpPr>
        <dsp:cNvPr id="0" name=""/>
        <dsp:cNvSpPr/>
      </dsp:nvSpPr>
      <dsp:spPr>
        <a:xfrm>
          <a:off x="2842952" y="1634085"/>
          <a:ext cx="2619895" cy="194458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Times New Roman" panose="02020603050405020304" pitchFamily="18" charset="0"/>
              <a:cs typeface="Times New Roman" panose="02020603050405020304" pitchFamily="18" charset="0"/>
            </a:rPr>
            <a:t>Section 405(c): Health Care Industry Cybersecurity Task Force </a:t>
          </a:r>
        </a:p>
      </dsp:txBody>
      <dsp:txXfrm>
        <a:off x="2899907" y="1691040"/>
        <a:ext cx="2505985" cy="1830678"/>
      </dsp:txXfrm>
    </dsp:sp>
    <dsp:sp modelId="{056758AE-FB56-4282-A821-CEECE553FAD3}">
      <dsp:nvSpPr>
        <dsp:cNvPr id="0" name=""/>
        <dsp:cNvSpPr/>
      </dsp:nvSpPr>
      <dsp:spPr>
        <a:xfrm>
          <a:off x="5682919" y="1634085"/>
          <a:ext cx="2619895" cy="194458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Times New Roman" panose="02020603050405020304" pitchFamily="18" charset="0"/>
              <a:cs typeface="Times New Roman" panose="02020603050405020304" pitchFamily="18" charset="0"/>
            </a:rPr>
            <a:t>Section 405(d): Aligning Health Care Industry Security Approaches</a:t>
          </a:r>
        </a:p>
      </dsp:txBody>
      <dsp:txXfrm>
        <a:off x="5739874" y="1691040"/>
        <a:ext cx="2505985" cy="18306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A1140-BF98-448D-B643-091AF8FC6AEF}">
      <dsp:nvSpPr>
        <dsp:cNvPr id="0" name=""/>
        <dsp:cNvSpPr/>
      </dsp:nvSpPr>
      <dsp:spPr>
        <a:xfrm>
          <a:off x="428485" y="0"/>
          <a:ext cx="5436571" cy="321708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5A297B-8EB6-448F-9CAC-AA658891158B}">
      <dsp:nvSpPr>
        <dsp:cNvPr id="0" name=""/>
        <dsp:cNvSpPr/>
      </dsp:nvSpPr>
      <dsp:spPr>
        <a:xfrm>
          <a:off x="0" y="965124"/>
          <a:ext cx="1918790" cy="12868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Leverage Existing Information</a:t>
          </a:r>
        </a:p>
      </dsp:txBody>
      <dsp:txXfrm>
        <a:off x="62818" y="1027942"/>
        <a:ext cx="1793154" cy="1161196"/>
      </dsp:txXfrm>
    </dsp:sp>
    <dsp:sp modelId="{6084BB1D-D79C-42E8-BE53-94C36F15DED5}">
      <dsp:nvSpPr>
        <dsp:cNvPr id="0" name=""/>
        <dsp:cNvSpPr/>
      </dsp:nvSpPr>
      <dsp:spPr>
        <a:xfrm>
          <a:off x="2238588" y="965124"/>
          <a:ext cx="1918790" cy="12868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HPH Sector Public-Private Collaboration</a:t>
          </a:r>
        </a:p>
      </dsp:txBody>
      <dsp:txXfrm>
        <a:off x="2301406" y="1027942"/>
        <a:ext cx="1793154" cy="1161196"/>
      </dsp:txXfrm>
    </dsp:sp>
    <dsp:sp modelId="{8588D216-184D-476E-8D59-E84B968B3C0C}">
      <dsp:nvSpPr>
        <dsp:cNvPr id="0" name=""/>
        <dsp:cNvSpPr/>
      </dsp:nvSpPr>
      <dsp:spPr>
        <a:xfrm>
          <a:off x="4477176" y="965124"/>
          <a:ext cx="1918790" cy="12868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National Pretesting</a:t>
          </a:r>
        </a:p>
      </dsp:txBody>
      <dsp:txXfrm>
        <a:off x="4539994" y="1027942"/>
        <a:ext cx="1793154" cy="11611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4C0FE-71B7-41A9-8B10-DA76FE262F38}">
      <dsp:nvSpPr>
        <dsp:cNvPr id="0" name=""/>
        <dsp:cNvSpPr/>
      </dsp:nvSpPr>
      <dsp:spPr>
        <a:xfrm>
          <a:off x="759533" y="-42542"/>
          <a:ext cx="4805533" cy="4805533"/>
        </a:xfrm>
        <a:prstGeom prst="circularArrow">
          <a:avLst>
            <a:gd name="adj1" fmla="val 5544"/>
            <a:gd name="adj2" fmla="val 330680"/>
            <a:gd name="adj3" fmla="val 14661623"/>
            <a:gd name="adj4" fmla="val 16867223"/>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30AF36-C205-410F-A211-B72AA51D51B3}">
      <dsp:nvSpPr>
        <dsp:cNvPr id="0" name=""/>
        <dsp:cNvSpPr/>
      </dsp:nvSpPr>
      <dsp:spPr>
        <a:xfrm>
          <a:off x="2492164" y="2015"/>
          <a:ext cx="1340271" cy="6701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t>Task Group Recruitment &amp; Management</a:t>
          </a:r>
        </a:p>
      </dsp:txBody>
      <dsp:txXfrm>
        <a:off x="2524877" y="34728"/>
        <a:ext cx="1274845" cy="604709"/>
      </dsp:txXfrm>
    </dsp:sp>
    <dsp:sp modelId="{E1A9BF9E-5708-4738-9A4F-52A5F0B31C74}">
      <dsp:nvSpPr>
        <dsp:cNvPr id="0" name=""/>
        <dsp:cNvSpPr/>
      </dsp:nvSpPr>
      <dsp:spPr>
        <a:xfrm>
          <a:off x="3941215" y="602232"/>
          <a:ext cx="1340271" cy="6701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t>Supporting the Authoring of 405(d) Document</a:t>
          </a:r>
        </a:p>
      </dsp:txBody>
      <dsp:txXfrm>
        <a:off x="3973928" y="634945"/>
        <a:ext cx="1274845" cy="604709"/>
      </dsp:txXfrm>
    </dsp:sp>
    <dsp:sp modelId="{7C4E2544-0C58-4452-8312-BC267B63CB17}">
      <dsp:nvSpPr>
        <dsp:cNvPr id="0" name=""/>
        <dsp:cNvSpPr/>
      </dsp:nvSpPr>
      <dsp:spPr>
        <a:xfrm>
          <a:off x="2525783" y="4099415"/>
          <a:ext cx="1340271" cy="6701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t>Assess the Process</a:t>
          </a:r>
          <a:r>
            <a:rPr lang="en-US" sz="1000" kern="1200"/>
            <a:t>: After Action Review</a:t>
          </a:r>
        </a:p>
      </dsp:txBody>
      <dsp:txXfrm>
        <a:off x="2558496" y="4132128"/>
        <a:ext cx="1274845" cy="604709"/>
      </dsp:txXfrm>
    </dsp:sp>
    <dsp:sp modelId="{17D29A53-EB66-465D-A3DA-C2FFECC318E6}">
      <dsp:nvSpPr>
        <dsp:cNvPr id="0" name=""/>
        <dsp:cNvSpPr/>
      </dsp:nvSpPr>
      <dsp:spPr>
        <a:xfrm>
          <a:off x="4033846" y="3453496"/>
          <a:ext cx="1340271" cy="6701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t>Assess the Input</a:t>
          </a:r>
          <a:r>
            <a:rPr lang="en-US" sz="1000" kern="1200"/>
            <a:t>: Peer Review Roundtables</a:t>
          </a:r>
        </a:p>
      </dsp:txBody>
      <dsp:txXfrm>
        <a:off x="4066559" y="3486209"/>
        <a:ext cx="1274845" cy="604709"/>
      </dsp:txXfrm>
    </dsp:sp>
    <dsp:sp modelId="{8A1047CD-14AA-41F3-B4BB-77111BFBD9CC}">
      <dsp:nvSpPr>
        <dsp:cNvPr id="0" name=""/>
        <dsp:cNvSpPr/>
      </dsp:nvSpPr>
      <dsp:spPr>
        <a:xfrm>
          <a:off x="4572171" y="2081926"/>
          <a:ext cx="1340271" cy="6701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t>Co-Authoring &amp; Design of 405(d) Document</a:t>
          </a:r>
        </a:p>
      </dsp:txBody>
      <dsp:txXfrm>
        <a:off x="4604884" y="2114639"/>
        <a:ext cx="1274845" cy="604709"/>
      </dsp:txXfrm>
    </dsp:sp>
    <dsp:sp modelId="{E0251C67-90B7-4ADE-B66E-1A64522065B2}">
      <dsp:nvSpPr>
        <dsp:cNvPr id="0" name=""/>
        <dsp:cNvSpPr/>
      </dsp:nvSpPr>
      <dsp:spPr>
        <a:xfrm>
          <a:off x="1043112" y="3500335"/>
          <a:ext cx="1340271" cy="6701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t>Assess the Output</a:t>
          </a:r>
          <a:r>
            <a:rPr lang="en-US" sz="1000" kern="1200"/>
            <a:t>: Nationwide Pretesting</a:t>
          </a:r>
        </a:p>
      </dsp:txBody>
      <dsp:txXfrm>
        <a:off x="1075825" y="3533048"/>
        <a:ext cx="1274845" cy="604709"/>
      </dsp:txXfrm>
    </dsp:sp>
    <dsp:sp modelId="{F2A83D9A-8227-4875-938C-6FE46A1B7A15}">
      <dsp:nvSpPr>
        <dsp:cNvPr id="0" name=""/>
        <dsp:cNvSpPr/>
      </dsp:nvSpPr>
      <dsp:spPr>
        <a:xfrm>
          <a:off x="442895" y="2051284"/>
          <a:ext cx="1340271" cy="6701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t>Who Are They</a:t>
          </a:r>
          <a:r>
            <a:rPr lang="en-US" sz="1000" kern="1200"/>
            <a:t>: Stakeholder Mapping &amp; Analysis</a:t>
          </a:r>
        </a:p>
      </dsp:txBody>
      <dsp:txXfrm>
        <a:off x="475608" y="2083997"/>
        <a:ext cx="1274845" cy="604709"/>
      </dsp:txXfrm>
    </dsp:sp>
    <dsp:sp modelId="{E0E077AD-13DB-45BA-8B3D-0B09602D87FE}">
      <dsp:nvSpPr>
        <dsp:cNvPr id="0" name=""/>
        <dsp:cNvSpPr/>
      </dsp:nvSpPr>
      <dsp:spPr>
        <a:xfrm>
          <a:off x="1043112" y="602232"/>
          <a:ext cx="1340271" cy="6701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t>Existing Attitudes</a:t>
          </a:r>
          <a:r>
            <a:rPr lang="en-US" sz="1000" kern="1200"/>
            <a:t>: Medical Community Baselining</a:t>
          </a:r>
        </a:p>
      </dsp:txBody>
      <dsp:txXfrm>
        <a:off x="1075825" y="634945"/>
        <a:ext cx="1274845" cy="6047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FE27D-BA8D-4701-A10F-8297A95C3C9B}">
      <dsp:nvSpPr>
        <dsp:cNvPr id="0" name=""/>
        <dsp:cNvSpPr/>
      </dsp:nvSpPr>
      <dsp:spPr>
        <a:xfrm>
          <a:off x="0" y="4160016"/>
          <a:ext cx="56388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640ABE-EC02-4AE5-A01B-1E8AEB72FF73}">
      <dsp:nvSpPr>
        <dsp:cNvPr id="0" name=""/>
        <dsp:cNvSpPr/>
      </dsp:nvSpPr>
      <dsp:spPr>
        <a:xfrm>
          <a:off x="0" y="3716766"/>
          <a:ext cx="56388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2165B5-7041-4E4B-9EFE-ACCE5F2B7E00}">
      <dsp:nvSpPr>
        <dsp:cNvPr id="0" name=""/>
        <dsp:cNvSpPr/>
      </dsp:nvSpPr>
      <dsp:spPr>
        <a:xfrm>
          <a:off x="0" y="3273516"/>
          <a:ext cx="56388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5E8084-1BC2-4203-B73B-82AB2511A895}">
      <dsp:nvSpPr>
        <dsp:cNvPr id="0" name=""/>
        <dsp:cNvSpPr/>
      </dsp:nvSpPr>
      <dsp:spPr>
        <a:xfrm>
          <a:off x="0" y="2830265"/>
          <a:ext cx="56388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03553B-E195-416D-881D-26579DB4214A}">
      <dsp:nvSpPr>
        <dsp:cNvPr id="0" name=""/>
        <dsp:cNvSpPr/>
      </dsp:nvSpPr>
      <dsp:spPr>
        <a:xfrm>
          <a:off x="0" y="2387015"/>
          <a:ext cx="56388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5B0B08-563F-4EEE-A244-4A1219056E2F}">
      <dsp:nvSpPr>
        <dsp:cNvPr id="0" name=""/>
        <dsp:cNvSpPr/>
      </dsp:nvSpPr>
      <dsp:spPr>
        <a:xfrm>
          <a:off x="0" y="1943765"/>
          <a:ext cx="56388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A0EDBF-D6C3-4E85-837D-AD6F8027EAED}">
      <dsp:nvSpPr>
        <dsp:cNvPr id="0" name=""/>
        <dsp:cNvSpPr/>
      </dsp:nvSpPr>
      <dsp:spPr>
        <a:xfrm>
          <a:off x="0" y="1500515"/>
          <a:ext cx="56388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1B1279-3BC5-4176-B960-133C494CF999}">
      <dsp:nvSpPr>
        <dsp:cNvPr id="0" name=""/>
        <dsp:cNvSpPr/>
      </dsp:nvSpPr>
      <dsp:spPr>
        <a:xfrm>
          <a:off x="0" y="1057264"/>
          <a:ext cx="56388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F331D0-4CCB-45E1-8968-A68940A0825B}">
      <dsp:nvSpPr>
        <dsp:cNvPr id="0" name=""/>
        <dsp:cNvSpPr/>
      </dsp:nvSpPr>
      <dsp:spPr>
        <a:xfrm>
          <a:off x="0" y="614014"/>
          <a:ext cx="56388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3C1C93-1959-4D8D-A7DA-EF14C4E635E9}">
      <dsp:nvSpPr>
        <dsp:cNvPr id="0" name=""/>
        <dsp:cNvSpPr/>
      </dsp:nvSpPr>
      <dsp:spPr>
        <a:xfrm>
          <a:off x="0" y="170764"/>
          <a:ext cx="56388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B63ADA-7477-45A1-A5B8-04F7790EB7EF}">
      <dsp:nvSpPr>
        <dsp:cNvPr id="0" name=""/>
        <dsp:cNvSpPr/>
      </dsp:nvSpPr>
      <dsp:spPr>
        <a:xfrm>
          <a:off x="1466087" y="73110"/>
          <a:ext cx="4172712" cy="97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kern="1200"/>
            <a:t>Email Protection Systems</a:t>
          </a:r>
        </a:p>
      </dsp:txBody>
      <dsp:txXfrm>
        <a:off x="1466087" y="73110"/>
        <a:ext cx="4172712" cy="97653"/>
      </dsp:txXfrm>
    </dsp:sp>
    <dsp:sp modelId="{111BDE79-0911-46A9-9A36-DEAB6B67819E}">
      <dsp:nvSpPr>
        <dsp:cNvPr id="0" name=""/>
        <dsp:cNvSpPr/>
      </dsp:nvSpPr>
      <dsp:spPr>
        <a:xfrm>
          <a:off x="230124" y="422"/>
          <a:ext cx="1005838" cy="243030"/>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a:t>1</a:t>
          </a:r>
        </a:p>
      </dsp:txBody>
      <dsp:txXfrm>
        <a:off x="241990" y="12288"/>
        <a:ext cx="982106" cy="231164"/>
      </dsp:txXfrm>
    </dsp:sp>
    <dsp:sp modelId="{5DA3BB2B-39F5-4403-9242-719B649CAF4A}">
      <dsp:nvSpPr>
        <dsp:cNvPr id="0" name=""/>
        <dsp:cNvSpPr/>
      </dsp:nvSpPr>
      <dsp:spPr>
        <a:xfrm>
          <a:off x="0" y="243452"/>
          <a:ext cx="5638800" cy="195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endParaRPr lang="en-US" sz="1400" kern="1200"/>
        </a:p>
      </dsp:txBody>
      <dsp:txXfrm>
        <a:off x="0" y="243452"/>
        <a:ext cx="5638800" cy="195337"/>
      </dsp:txXfrm>
    </dsp:sp>
    <dsp:sp modelId="{29220DD4-2AC9-415A-B5FA-03084666186E}">
      <dsp:nvSpPr>
        <dsp:cNvPr id="0" name=""/>
        <dsp:cNvSpPr/>
      </dsp:nvSpPr>
      <dsp:spPr>
        <a:xfrm>
          <a:off x="1466087" y="516360"/>
          <a:ext cx="4172712" cy="97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kern="1200"/>
            <a:t>Endpoint Protection Systems</a:t>
          </a:r>
        </a:p>
      </dsp:txBody>
      <dsp:txXfrm>
        <a:off x="1466087" y="516360"/>
        <a:ext cx="4172712" cy="97653"/>
      </dsp:txXfrm>
    </dsp:sp>
    <dsp:sp modelId="{0C8A3B97-0C5A-4ECC-B3F5-3E1F50001ABE}">
      <dsp:nvSpPr>
        <dsp:cNvPr id="0" name=""/>
        <dsp:cNvSpPr/>
      </dsp:nvSpPr>
      <dsp:spPr>
        <a:xfrm>
          <a:off x="230124" y="443672"/>
          <a:ext cx="1005838" cy="243030"/>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a:t>2</a:t>
          </a:r>
        </a:p>
      </dsp:txBody>
      <dsp:txXfrm>
        <a:off x="241990" y="455538"/>
        <a:ext cx="982106" cy="231164"/>
      </dsp:txXfrm>
    </dsp:sp>
    <dsp:sp modelId="{80B27DFC-6A25-47F0-AC9A-1CB282E320D3}">
      <dsp:nvSpPr>
        <dsp:cNvPr id="0" name=""/>
        <dsp:cNvSpPr/>
      </dsp:nvSpPr>
      <dsp:spPr>
        <a:xfrm>
          <a:off x="0" y="686702"/>
          <a:ext cx="5638800" cy="195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66725">
            <a:lnSpc>
              <a:spcPct val="90000"/>
            </a:lnSpc>
            <a:spcBef>
              <a:spcPct val="0"/>
            </a:spcBef>
            <a:spcAft>
              <a:spcPct val="15000"/>
            </a:spcAft>
            <a:buChar char="•"/>
          </a:pPr>
          <a:endParaRPr lang="en-US" sz="1050" kern="1200"/>
        </a:p>
      </dsp:txBody>
      <dsp:txXfrm>
        <a:off x="0" y="686702"/>
        <a:ext cx="5638800" cy="195337"/>
      </dsp:txXfrm>
    </dsp:sp>
    <dsp:sp modelId="{559F0A40-6471-42EB-B8F4-E715B79A8DA3}">
      <dsp:nvSpPr>
        <dsp:cNvPr id="0" name=""/>
        <dsp:cNvSpPr/>
      </dsp:nvSpPr>
      <dsp:spPr>
        <a:xfrm>
          <a:off x="1466087" y="959610"/>
          <a:ext cx="4172712" cy="97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kern="1200"/>
            <a:t>Access Management</a:t>
          </a:r>
        </a:p>
      </dsp:txBody>
      <dsp:txXfrm>
        <a:off x="1466087" y="959610"/>
        <a:ext cx="4172712" cy="97653"/>
      </dsp:txXfrm>
    </dsp:sp>
    <dsp:sp modelId="{254365E0-9D3F-4F67-9B8B-1A54DDC71223}">
      <dsp:nvSpPr>
        <dsp:cNvPr id="0" name=""/>
        <dsp:cNvSpPr/>
      </dsp:nvSpPr>
      <dsp:spPr>
        <a:xfrm>
          <a:off x="230124" y="886922"/>
          <a:ext cx="1005838" cy="243030"/>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a:t>3</a:t>
          </a:r>
        </a:p>
      </dsp:txBody>
      <dsp:txXfrm>
        <a:off x="241990" y="898788"/>
        <a:ext cx="982106" cy="231164"/>
      </dsp:txXfrm>
    </dsp:sp>
    <dsp:sp modelId="{D6F34257-6496-47F4-8AD7-5E827FBEE1F8}">
      <dsp:nvSpPr>
        <dsp:cNvPr id="0" name=""/>
        <dsp:cNvSpPr/>
      </dsp:nvSpPr>
      <dsp:spPr>
        <a:xfrm>
          <a:off x="0" y="1129953"/>
          <a:ext cx="5638800" cy="195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66725">
            <a:lnSpc>
              <a:spcPct val="90000"/>
            </a:lnSpc>
            <a:spcBef>
              <a:spcPct val="0"/>
            </a:spcBef>
            <a:spcAft>
              <a:spcPct val="15000"/>
            </a:spcAft>
            <a:buChar char="•"/>
          </a:pPr>
          <a:endParaRPr lang="en-US" sz="1050" kern="1200"/>
        </a:p>
      </dsp:txBody>
      <dsp:txXfrm>
        <a:off x="0" y="1129953"/>
        <a:ext cx="5638800" cy="195337"/>
      </dsp:txXfrm>
    </dsp:sp>
    <dsp:sp modelId="{5D505042-E879-4BF3-A7FE-FE36BD1DD7AB}">
      <dsp:nvSpPr>
        <dsp:cNvPr id="0" name=""/>
        <dsp:cNvSpPr/>
      </dsp:nvSpPr>
      <dsp:spPr>
        <a:xfrm>
          <a:off x="1466087" y="1402861"/>
          <a:ext cx="4172712" cy="97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kern="1200"/>
            <a:t>Data Protection and Loss Prevention</a:t>
          </a:r>
        </a:p>
      </dsp:txBody>
      <dsp:txXfrm>
        <a:off x="1466087" y="1402861"/>
        <a:ext cx="4172712" cy="97653"/>
      </dsp:txXfrm>
    </dsp:sp>
    <dsp:sp modelId="{3CC6A454-3D0B-4F5C-A430-6DFC752F934D}">
      <dsp:nvSpPr>
        <dsp:cNvPr id="0" name=""/>
        <dsp:cNvSpPr/>
      </dsp:nvSpPr>
      <dsp:spPr>
        <a:xfrm>
          <a:off x="230124" y="1330172"/>
          <a:ext cx="1005838" cy="243030"/>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a:t>4 </a:t>
          </a:r>
        </a:p>
      </dsp:txBody>
      <dsp:txXfrm>
        <a:off x="241990" y="1342038"/>
        <a:ext cx="982106" cy="231164"/>
      </dsp:txXfrm>
    </dsp:sp>
    <dsp:sp modelId="{A4F5DDF7-8D57-44D6-88DE-8C522372D9EA}">
      <dsp:nvSpPr>
        <dsp:cNvPr id="0" name=""/>
        <dsp:cNvSpPr/>
      </dsp:nvSpPr>
      <dsp:spPr>
        <a:xfrm>
          <a:off x="0" y="1573203"/>
          <a:ext cx="5638800" cy="195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66725">
            <a:lnSpc>
              <a:spcPct val="90000"/>
            </a:lnSpc>
            <a:spcBef>
              <a:spcPct val="0"/>
            </a:spcBef>
            <a:spcAft>
              <a:spcPct val="15000"/>
            </a:spcAft>
            <a:buChar char="•"/>
          </a:pPr>
          <a:endParaRPr lang="en-US" sz="1050" kern="1200"/>
        </a:p>
      </dsp:txBody>
      <dsp:txXfrm>
        <a:off x="0" y="1573203"/>
        <a:ext cx="5638800" cy="195337"/>
      </dsp:txXfrm>
    </dsp:sp>
    <dsp:sp modelId="{627646F1-3650-4B98-9BA8-3EFBF42A9AB6}">
      <dsp:nvSpPr>
        <dsp:cNvPr id="0" name=""/>
        <dsp:cNvSpPr/>
      </dsp:nvSpPr>
      <dsp:spPr>
        <a:xfrm>
          <a:off x="1466087" y="1846111"/>
          <a:ext cx="4172712" cy="97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kern="1200"/>
            <a:t>Asset Management</a:t>
          </a:r>
        </a:p>
      </dsp:txBody>
      <dsp:txXfrm>
        <a:off x="1466087" y="1846111"/>
        <a:ext cx="4172712" cy="97653"/>
      </dsp:txXfrm>
    </dsp:sp>
    <dsp:sp modelId="{86319EEA-D538-4022-8188-D863D550BC30}">
      <dsp:nvSpPr>
        <dsp:cNvPr id="0" name=""/>
        <dsp:cNvSpPr/>
      </dsp:nvSpPr>
      <dsp:spPr>
        <a:xfrm>
          <a:off x="230124" y="1773423"/>
          <a:ext cx="1005838" cy="243030"/>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a:t>5</a:t>
          </a:r>
        </a:p>
      </dsp:txBody>
      <dsp:txXfrm>
        <a:off x="241990" y="1785289"/>
        <a:ext cx="982106" cy="231164"/>
      </dsp:txXfrm>
    </dsp:sp>
    <dsp:sp modelId="{006AE54C-6DC7-451F-A67A-ADE1F947CDB7}">
      <dsp:nvSpPr>
        <dsp:cNvPr id="0" name=""/>
        <dsp:cNvSpPr/>
      </dsp:nvSpPr>
      <dsp:spPr>
        <a:xfrm>
          <a:off x="0" y="2016453"/>
          <a:ext cx="5638800" cy="195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66725">
            <a:lnSpc>
              <a:spcPct val="90000"/>
            </a:lnSpc>
            <a:spcBef>
              <a:spcPct val="0"/>
            </a:spcBef>
            <a:spcAft>
              <a:spcPct val="15000"/>
            </a:spcAft>
            <a:buChar char="•"/>
          </a:pPr>
          <a:endParaRPr lang="en-US" sz="1050" kern="1200"/>
        </a:p>
      </dsp:txBody>
      <dsp:txXfrm>
        <a:off x="0" y="2016453"/>
        <a:ext cx="5638800" cy="195337"/>
      </dsp:txXfrm>
    </dsp:sp>
    <dsp:sp modelId="{8C05DC3D-8B35-4529-8379-969E5BB88DC1}">
      <dsp:nvSpPr>
        <dsp:cNvPr id="0" name=""/>
        <dsp:cNvSpPr/>
      </dsp:nvSpPr>
      <dsp:spPr>
        <a:xfrm>
          <a:off x="1466087" y="2289361"/>
          <a:ext cx="4172712" cy="97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kern="1200"/>
            <a:t>Network Management</a:t>
          </a:r>
        </a:p>
      </dsp:txBody>
      <dsp:txXfrm>
        <a:off x="1466087" y="2289361"/>
        <a:ext cx="4172712" cy="97653"/>
      </dsp:txXfrm>
    </dsp:sp>
    <dsp:sp modelId="{707FD896-ADF2-4BBF-9E4A-247CA0D0D8A6}">
      <dsp:nvSpPr>
        <dsp:cNvPr id="0" name=""/>
        <dsp:cNvSpPr/>
      </dsp:nvSpPr>
      <dsp:spPr>
        <a:xfrm>
          <a:off x="230124" y="2216673"/>
          <a:ext cx="1005838" cy="243030"/>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a:t>6</a:t>
          </a:r>
        </a:p>
      </dsp:txBody>
      <dsp:txXfrm>
        <a:off x="241990" y="2228539"/>
        <a:ext cx="982106" cy="231164"/>
      </dsp:txXfrm>
    </dsp:sp>
    <dsp:sp modelId="{94F39436-0607-4772-91EE-2953713FC260}">
      <dsp:nvSpPr>
        <dsp:cNvPr id="0" name=""/>
        <dsp:cNvSpPr/>
      </dsp:nvSpPr>
      <dsp:spPr>
        <a:xfrm>
          <a:off x="0" y="2459703"/>
          <a:ext cx="5638800" cy="195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66725">
            <a:lnSpc>
              <a:spcPct val="90000"/>
            </a:lnSpc>
            <a:spcBef>
              <a:spcPct val="0"/>
            </a:spcBef>
            <a:spcAft>
              <a:spcPct val="15000"/>
            </a:spcAft>
            <a:buChar char="•"/>
          </a:pPr>
          <a:endParaRPr lang="en-US" sz="1050" kern="1200"/>
        </a:p>
      </dsp:txBody>
      <dsp:txXfrm>
        <a:off x="0" y="2459703"/>
        <a:ext cx="5638800" cy="195337"/>
      </dsp:txXfrm>
    </dsp:sp>
    <dsp:sp modelId="{FF6DFEB8-8E09-4C98-8A55-6048216DE404}">
      <dsp:nvSpPr>
        <dsp:cNvPr id="0" name=""/>
        <dsp:cNvSpPr/>
      </dsp:nvSpPr>
      <dsp:spPr>
        <a:xfrm>
          <a:off x="1466087" y="2732611"/>
          <a:ext cx="4172712" cy="97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kern="1200"/>
            <a:t>Vulnerability Management</a:t>
          </a:r>
        </a:p>
      </dsp:txBody>
      <dsp:txXfrm>
        <a:off x="1466087" y="2732611"/>
        <a:ext cx="4172712" cy="97653"/>
      </dsp:txXfrm>
    </dsp:sp>
    <dsp:sp modelId="{9AF0AE16-8549-4F6D-ABD8-44867968E352}">
      <dsp:nvSpPr>
        <dsp:cNvPr id="0" name=""/>
        <dsp:cNvSpPr/>
      </dsp:nvSpPr>
      <dsp:spPr>
        <a:xfrm>
          <a:off x="230124" y="2659923"/>
          <a:ext cx="1005838" cy="243030"/>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a:t>7</a:t>
          </a:r>
        </a:p>
      </dsp:txBody>
      <dsp:txXfrm>
        <a:off x="241990" y="2671789"/>
        <a:ext cx="982106" cy="231164"/>
      </dsp:txXfrm>
    </dsp:sp>
    <dsp:sp modelId="{4A2F141A-C7DB-4CB2-B1CC-3998122335A8}">
      <dsp:nvSpPr>
        <dsp:cNvPr id="0" name=""/>
        <dsp:cNvSpPr/>
      </dsp:nvSpPr>
      <dsp:spPr>
        <a:xfrm>
          <a:off x="0" y="2902954"/>
          <a:ext cx="5638800" cy="195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66725">
            <a:lnSpc>
              <a:spcPct val="90000"/>
            </a:lnSpc>
            <a:spcBef>
              <a:spcPct val="0"/>
            </a:spcBef>
            <a:spcAft>
              <a:spcPct val="15000"/>
            </a:spcAft>
            <a:buChar char="•"/>
          </a:pPr>
          <a:endParaRPr lang="en-US" sz="1050" kern="1200"/>
        </a:p>
      </dsp:txBody>
      <dsp:txXfrm>
        <a:off x="0" y="2902954"/>
        <a:ext cx="5638800" cy="195337"/>
      </dsp:txXfrm>
    </dsp:sp>
    <dsp:sp modelId="{829E3544-6945-44FA-81AE-A56B96C0B752}">
      <dsp:nvSpPr>
        <dsp:cNvPr id="0" name=""/>
        <dsp:cNvSpPr/>
      </dsp:nvSpPr>
      <dsp:spPr>
        <a:xfrm>
          <a:off x="1466087" y="3175862"/>
          <a:ext cx="4172712" cy="97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kern="1200"/>
            <a:t>Incident Response</a:t>
          </a:r>
        </a:p>
      </dsp:txBody>
      <dsp:txXfrm>
        <a:off x="1466087" y="3175862"/>
        <a:ext cx="4172712" cy="97653"/>
      </dsp:txXfrm>
    </dsp:sp>
    <dsp:sp modelId="{70DFF558-8FE3-487E-A6A0-EB215F92A402}">
      <dsp:nvSpPr>
        <dsp:cNvPr id="0" name=""/>
        <dsp:cNvSpPr/>
      </dsp:nvSpPr>
      <dsp:spPr>
        <a:xfrm>
          <a:off x="230124" y="3103173"/>
          <a:ext cx="1005838" cy="243030"/>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a:t>8</a:t>
          </a:r>
        </a:p>
      </dsp:txBody>
      <dsp:txXfrm>
        <a:off x="241990" y="3115039"/>
        <a:ext cx="982106" cy="231164"/>
      </dsp:txXfrm>
    </dsp:sp>
    <dsp:sp modelId="{9C5B48FA-273C-441E-8F13-95C2692E2911}">
      <dsp:nvSpPr>
        <dsp:cNvPr id="0" name=""/>
        <dsp:cNvSpPr/>
      </dsp:nvSpPr>
      <dsp:spPr>
        <a:xfrm>
          <a:off x="0" y="3346204"/>
          <a:ext cx="5638800" cy="195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66725">
            <a:lnSpc>
              <a:spcPct val="90000"/>
            </a:lnSpc>
            <a:spcBef>
              <a:spcPct val="0"/>
            </a:spcBef>
            <a:spcAft>
              <a:spcPct val="15000"/>
            </a:spcAft>
            <a:buChar char="•"/>
          </a:pPr>
          <a:endParaRPr lang="en-US" sz="1050" kern="1200"/>
        </a:p>
      </dsp:txBody>
      <dsp:txXfrm>
        <a:off x="0" y="3346204"/>
        <a:ext cx="5638800" cy="195337"/>
      </dsp:txXfrm>
    </dsp:sp>
    <dsp:sp modelId="{9033916B-202E-4ADC-A6C0-769EEE438550}">
      <dsp:nvSpPr>
        <dsp:cNvPr id="0" name=""/>
        <dsp:cNvSpPr/>
      </dsp:nvSpPr>
      <dsp:spPr>
        <a:xfrm>
          <a:off x="1466087" y="3619112"/>
          <a:ext cx="4172712" cy="97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kern="1200"/>
            <a:t>Medical Device Security</a:t>
          </a:r>
        </a:p>
      </dsp:txBody>
      <dsp:txXfrm>
        <a:off x="1466087" y="3619112"/>
        <a:ext cx="4172712" cy="97653"/>
      </dsp:txXfrm>
    </dsp:sp>
    <dsp:sp modelId="{D962E6B6-13D2-4A10-8984-9C1C8C72BAFA}">
      <dsp:nvSpPr>
        <dsp:cNvPr id="0" name=""/>
        <dsp:cNvSpPr/>
      </dsp:nvSpPr>
      <dsp:spPr>
        <a:xfrm>
          <a:off x="230124" y="3546424"/>
          <a:ext cx="1005838" cy="243030"/>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a:t>9 </a:t>
          </a:r>
        </a:p>
      </dsp:txBody>
      <dsp:txXfrm>
        <a:off x="241990" y="3558290"/>
        <a:ext cx="982106" cy="231164"/>
      </dsp:txXfrm>
    </dsp:sp>
    <dsp:sp modelId="{DB0DC2B2-05D6-455F-8C98-2568748F1389}">
      <dsp:nvSpPr>
        <dsp:cNvPr id="0" name=""/>
        <dsp:cNvSpPr/>
      </dsp:nvSpPr>
      <dsp:spPr>
        <a:xfrm>
          <a:off x="0" y="3789454"/>
          <a:ext cx="5638800" cy="195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66725">
            <a:lnSpc>
              <a:spcPct val="90000"/>
            </a:lnSpc>
            <a:spcBef>
              <a:spcPct val="0"/>
            </a:spcBef>
            <a:spcAft>
              <a:spcPct val="15000"/>
            </a:spcAft>
            <a:buChar char="•"/>
          </a:pPr>
          <a:endParaRPr lang="en-US" sz="1050" kern="1200"/>
        </a:p>
      </dsp:txBody>
      <dsp:txXfrm>
        <a:off x="0" y="3789454"/>
        <a:ext cx="5638800" cy="195337"/>
      </dsp:txXfrm>
    </dsp:sp>
    <dsp:sp modelId="{AE4D30CD-26CE-4F06-BFF6-146F1D357F1C}">
      <dsp:nvSpPr>
        <dsp:cNvPr id="0" name=""/>
        <dsp:cNvSpPr/>
      </dsp:nvSpPr>
      <dsp:spPr>
        <a:xfrm>
          <a:off x="1466087" y="4062362"/>
          <a:ext cx="4172712" cy="97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kern="1200"/>
            <a:t>Cybersecurity Policies</a:t>
          </a:r>
        </a:p>
      </dsp:txBody>
      <dsp:txXfrm>
        <a:off x="1466087" y="4062362"/>
        <a:ext cx="4172712" cy="97653"/>
      </dsp:txXfrm>
    </dsp:sp>
    <dsp:sp modelId="{085B3B00-663B-4C1F-BF77-C11DD259C558}">
      <dsp:nvSpPr>
        <dsp:cNvPr id="0" name=""/>
        <dsp:cNvSpPr/>
      </dsp:nvSpPr>
      <dsp:spPr>
        <a:xfrm>
          <a:off x="230124" y="3989674"/>
          <a:ext cx="1005838" cy="243030"/>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a:t>10</a:t>
          </a:r>
        </a:p>
      </dsp:txBody>
      <dsp:txXfrm>
        <a:off x="241990" y="4001540"/>
        <a:ext cx="982106" cy="2311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E218D-8A2C-4128-B8C5-C1E74749CABD}">
      <dsp:nvSpPr>
        <dsp:cNvPr id="0" name=""/>
        <dsp:cNvSpPr/>
      </dsp:nvSpPr>
      <dsp:spPr>
        <a:xfrm rot="5400000">
          <a:off x="-149000" y="150277"/>
          <a:ext cx="993334" cy="69533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latin typeface="Times New Roman" panose="02020603050405020304" pitchFamily="18" charset="0"/>
              <a:cs typeface="Times New Roman" panose="02020603050405020304" pitchFamily="18" charset="0"/>
            </a:rPr>
            <a:t>Step 1</a:t>
          </a:r>
        </a:p>
      </dsp:txBody>
      <dsp:txXfrm rot="-5400000">
        <a:off x="0" y="348944"/>
        <a:ext cx="695334" cy="298000"/>
      </dsp:txXfrm>
    </dsp:sp>
    <dsp:sp modelId="{287304CF-C78E-40BD-BDAF-7A4055FEA933}">
      <dsp:nvSpPr>
        <dsp:cNvPr id="0" name=""/>
        <dsp:cNvSpPr/>
      </dsp:nvSpPr>
      <dsp:spPr>
        <a:xfrm rot="5400000">
          <a:off x="3377633" y="-2681021"/>
          <a:ext cx="645667" cy="601026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a:latin typeface="Times New Roman" panose="02020603050405020304" pitchFamily="18" charset="0"/>
              <a:cs typeface="Times New Roman" panose="02020603050405020304" pitchFamily="18" charset="0"/>
            </a:rPr>
            <a:t>Enumerate and Prioritize Threats</a:t>
          </a:r>
        </a:p>
      </dsp:txBody>
      <dsp:txXfrm rot="-5400000">
        <a:off x="695335" y="32796"/>
        <a:ext cx="5978746" cy="582629"/>
      </dsp:txXfrm>
    </dsp:sp>
    <dsp:sp modelId="{880981F3-ABAE-4165-A259-92F6CD0B8F62}">
      <dsp:nvSpPr>
        <dsp:cNvPr id="0" name=""/>
        <dsp:cNvSpPr/>
      </dsp:nvSpPr>
      <dsp:spPr>
        <a:xfrm rot="5400000">
          <a:off x="-149000" y="1025255"/>
          <a:ext cx="993334" cy="69533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latin typeface="Times New Roman" panose="02020603050405020304" pitchFamily="18" charset="0"/>
              <a:cs typeface="Times New Roman" panose="02020603050405020304" pitchFamily="18" charset="0"/>
            </a:rPr>
            <a:t>Step 2</a:t>
          </a:r>
        </a:p>
      </dsp:txBody>
      <dsp:txXfrm rot="-5400000">
        <a:off x="0" y="1223922"/>
        <a:ext cx="695334" cy="298000"/>
      </dsp:txXfrm>
    </dsp:sp>
    <dsp:sp modelId="{42B11F44-28F2-41FE-B854-6F8CAF6B3BC9}">
      <dsp:nvSpPr>
        <dsp:cNvPr id="0" name=""/>
        <dsp:cNvSpPr/>
      </dsp:nvSpPr>
      <dsp:spPr>
        <a:xfrm rot="5400000">
          <a:off x="3377633" y="-1806044"/>
          <a:ext cx="645667" cy="601026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a:latin typeface="Times New Roman" panose="02020603050405020304" pitchFamily="18" charset="0"/>
              <a:cs typeface="Times New Roman" panose="02020603050405020304" pitchFamily="18" charset="0"/>
            </a:rPr>
            <a:t>Review Practices Tailored to Mitigate Threats</a:t>
          </a:r>
        </a:p>
      </dsp:txBody>
      <dsp:txXfrm rot="-5400000">
        <a:off x="695335" y="907773"/>
        <a:ext cx="5978746" cy="582629"/>
      </dsp:txXfrm>
    </dsp:sp>
    <dsp:sp modelId="{B1C28473-6B7C-4FD8-B335-5E5AB41F6CB5}">
      <dsp:nvSpPr>
        <dsp:cNvPr id="0" name=""/>
        <dsp:cNvSpPr/>
      </dsp:nvSpPr>
      <dsp:spPr>
        <a:xfrm rot="5400000">
          <a:off x="-149000" y="1900232"/>
          <a:ext cx="993334" cy="69533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latin typeface="Times New Roman" panose="02020603050405020304" pitchFamily="18" charset="0"/>
              <a:cs typeface="Times New Roman" panose="02020603050405020304" pitchFamily="18" charset="0"/>
            </a:rPr>
            <a:t>Step 3</a:t>
          </a:r>
        </a:p>
      </dsp:txBody>
      <dsp:txXfrm rot="-5400000">
        <a:off x="0" y="2098899"/>
        <a:ext cx="695334" cy="298000"/>
      </dsp:txXfrm>
    </dsp:sp>
    <dsp:sp modelId="{0029E01B-8B72-4991-828C-F117D574C73C}">
      <dsp:nvSpPr>
        <dsp:cNvPr id="0" name=""/>
        <dsp:cNvSpPr/>
      </dsp:nvSpPr>
      <dsp:spPr>
        <a:xfrm rot="5400000">
          <a:off x="3377633" y="-931066"/>
          <a:ext cx="645667" cy="601026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a:latin typeface="Times New Roman" panose="02020603050405020304" pitchFamily="18" charset="0"/>
              <a:cs typeface="Times New Roman" panose="02020603050405020304" pitchFamily="18" charset="0"/>
            </a:rPr>
            <a:t>Determine Gaps Compared to Practices</a:t>
          </a:r>
        </a:p>
      </dsp:txBody>
      <dsp:txXfrm rot="-5400000">
        <a:off x="695335" y="1782751"/>
        <a:ext cx="5978746" cy="582629"/>
      </dsp:txXfrm>
    </dsp:sp>
    <dsp:sp modelId="{F4A937BF-AD08-485E-8D5B-CCAA127C081A}">
      <dsp:nvSpPr>
        <dsp:cNvPr id="0" name=""/>
        <dsp:cNvSpPr/>
      </dsp:nvSpPr>
      <dsp:spPr>
        <a:xfrm rot="5400000">
          <a:off x="-149000" y="2775210"/>
          <a:ext cx="993334" cy="69533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latin typeface="Times New Roman" panose="02020603050405020304" pitchFamily="18" charset="0"/>
              <a:cs typeface="Times New Roman" panose="02020603050405020304" pitchFamily="18" charset="0"/>
            </a:rPr>
            <a:t>Step 4</a:t>
          </a:r>
        </a:p>
      </dsp:txBody>
      <dsp:txXfrm rot="-5400000">
        <a:off x="0" y="2973877"/>
        <a:ext cx="695334" cy="298000"/>
      </dsp:txXfrm>
    </dsp:sp>
    <dsp:sp modelId="{A7311A6E-C2F8-4423-A315-D0A939F1017A}">
      <dsp:nvSpPr>
        <dsp:cNvPr id="0" name=""/>
        <dsp:cNvSpPr/>
      </dsp:nvSpPr>
      <dsp:spPr>
        <a:xfrm rot="5400000">
          <a:off x="3377633" y="-56088"/>
          <a:ext cx="645667" cy="601026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a:latin typeface="Times New Roman" panose="02020603050405020304" pitchFamily="18" charset="0"/>
              <a:cs typeface="Times New Roman" panose="02020603050405020304" pitchFamily="18" charset="0"/>
            </a:rPr>
            <a:t>Identify Improvement Opportunity and Implement</a:t>
          </a:r>
        </a:p>
      </dsp:txBody>
      <dsp:txXfrm rot="-5400000">
        <a:off x="695335" y="2657729"/>
        <a:ext cx="5978746" cy="582629"/>
      </dsp:txXfrm>
    </dsp:sp>
    <dsp:sp modelId="{F5D1AF84-5B0C-4FCE-88F2-B4B125F8A041}">
      <dsp:nvSpPr>
        <dsp:cNvPr id="0" name=""/>
        <dsp:cNvSpPr/>
      </dsp:nvSpPr>
      <dsp:spPr>
        <a:xfrm rot="5400000">
          <a:off x="-149000" y="3650188"/>
          <a:ext cx="993334" cy="69533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latin typeface="Times New Roman" panose="02020603050405020304" pitchFamily="18" charset="0"/>
              <a:cs typeface="Times New Roman" panose="02020603050405020304" pitchFamily="18" charset="0"/>
            </a:rPr>
            <a:t>Step 5</a:t>
          </a:r>
        </a:p>
      </dsp:txBody>
      <dsp:txXfrm rot="-5400000">
        <a:off x="0" y="3848855"/>
        <a:ext cx="695334" cy="298000"/>
      </dsp:txXfrm>
    </dsp:sp>
    <dsp:sp modelId="{D27FEDDF-23DB-45EB-BEA7-9FD75E93D653}">
      <dsp:nvSpPr>
        <dsp:cNvPr id="0" name=""/>
        <dsp:cNvSpPr/>
      </dsp:nvSpPr>
      <dsp:spPr>
        <a:xfrm rot="5400000">
          <a:off x="3377633" y="818888"/>
          <a:ext cx="645667" cy="601026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a:latin typeface="Times New Roman" panose="02020603050405020304" pitchFamily="18" charset="0"/>
              <a:cs typeface="Times New Roman" panose="02020603050405020304" pitchFamily="18" charset="0"/>
            </a:rPr>
            <a:t>Repeat for Next Threat</a:t>
          </a:r>
        </a:p>
      </dsp:txBody>
      <dsp:txXfrm rot="-5400000">
        <a:off x="695335" y="3532706"/>
        <a:ext cx="5978746" cy="5826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8A64C-2FE8-4111-93CA-64F6B913AEBB}">
      <dsp:nvSpPr>
        <dsp:cNvPr id="0" name=""/>
        <dsp:cNvSpPr/>
      </dsp:nvSpPr>
      <dsp:spPr>
        <a:xfrm rot="16200000">
          <a:off x="565708" y="-557797"/>
          <a:ext cx="1686718" cy="2818134"/>
        </a:xfrm>
        <a:prstGeom prst="round1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Aimed for use across varied audiences</a:t>
          </a:r>
        </a:p>
      </dsp:txBody>
      <dsp:txXfrm rot="5400000">
        <a:off x="-1" y="7911"/>
        <a:ext cx="2818134" cy="1265038"/>
      </dsp:txXfrm>
    </dsp:sp>
    <dsp:sp modelId="{8507F1F3-5097-4643-9877-340E83AC83E8}">
      <dsp:nvSpPr>
        <dsp:cNvPr id="0" name=""/>
        <dsp:cNvSpPr/>
      </dsp:nvSpPr>
      <dsp:spPr>
        <a:xfrm>
          <a:off x="2818134" y="0"/>
          <a:ext cx="2818134" cy="1686718"/>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Information sharing among differing cybersecurity maturity levels and needs</a:t>
          </a:r>
        </a:p>
      </dsp:txBody>
      <dsp:txXfrm>
        <a:off x="2818134" y="0"/>
        <a:ext cx="2818134" cy="1265038"/>
      </dsp:txXfrm>
    </dsp:sp>
    <dsp:sp modelId="{35B01AB0-DDAC-46BA-B1BB-42D58A4067E1}">
      <dsp:nvSpPr>
        <dsp:cNvPr id="0" name=""/>
        <dsp:cNvSpPr/>
      </dsp:nvSpPr>
      <dsp:spPr>
        <a:xfrm rot="10800000">
          <a:off x="0" y="1686718"/>
          <a:ext cx="2818134" cy="1686718"/>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Cybersecurity Awareness</a:t>
          </a:r>
        </a:p>
      </dsp:txBody>
      <dsp:txXfrm rot="10800000">
        <a:off x="0" y="2108398"/>
        <a:ext cx="2818134" cy="1265038"/>
      </dsp:txXfrm>
    </dsp:sp>
    <dsp:sp modelId="{8378ECEF-1E60-4A31-8CF5-018194A503A5}">
      <dsp:nvSpPr>
        <dsp:cNvPr id="0" name=""/>
        <dsp:cNvSpPr/>
      </dsp:nvSpPr>
      <dsp:spPr>
        <a:xfrm rot="5400000">
          <a:off x="3383842" y="1121010"/>
          <a:ext cx="1686718" cy="2818134"/>
        </a:xfrm>
        <a:prstGeom prst="round1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Enterprise Risk Management</a:t>
          </a:r>
        </a:p>
      </dsp:txBody>
      <dsp:txXfrm rot="-5400000">
        <a:off x="2818134" y="2108398"/>
        <a:ext cx="2818134" cy="1265038"/>
      </dsp:txXfrm>
    </dsp:sp>
    <dsp:sp modelId="{27727FF4-4E19-4428-AFCC-785ED6F41A62}">
      <dsp:nvSpPr>
        <dsp:cNvPr id="0" name=""/>
        <dsp:cNvSpPr/>
      </dsp:nvSpPr>
      <dsp:spPr>
        <a:xfrm>
          <a:off x="1972694" y="1265038"/>
          <a:ext cx="1690880" cy="843359"/>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Sector Benefits</a:t>
          </a:r>
        </a:p>
      </dsp:txBody>
      <dsp:txXfrm>
        <a:off x="2013863" y="1306207"/>
        <a:ext cx="1608542" cy="7610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7B903-7311-48C1-857F-00B4CD0D532C}">
      <dsp:nvSpPr>
        <dsp:cNvPr id="0" name=""/>
        <dsp:cNvSpPr/>
      </dsp:nvSpPr>
      <dsp:spPr>
        <a:xfrm>
          <a:off x="2341595" y="0"/>
          <a:ext cx="1956111" cy="1956409"/>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BFEDA4-8E6C-4BE2-929D-B26E56BF028C}">
      <dsp:nvSpPr>
        <dsp:cNvPr id="0" name=""/>
        <dsp:cNvSpPr/>
      </dsp:nvSpPr>
      <dsp:spPr>
        <a:xfrm>
          <a:off x="2773960" y="706323"/>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a:t>Information Security &amp; Privacy</a:t>
          </a:r>
        </a:p>
      </dsp:txBody>
      <dsp:txXfrm>
        <a:off x="2773960" y="706323"/>
        <a:ext cx="1086973" cy="543356"/>
      </dsp:txXfrm>
    </dsp:sp>
    <dsp:sp modelId="{0D622BD7-8956-48DF-A8CC-D9376C5EF33A}">
      <dsp:nvSpPr>
        <dsp:cNvPr id="0" name=""/>
        <dsp:cNvSpPr/>
      </dsp:nvSpPr>
      <dsp:spPr>
        <a:xfrm>
          <a:off x="1798292" y="1124102"/>
          <a:ext cx="1956111" cy="1956409"/>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E1ECD8-9D36-4E3A-B699-DF75963E704C}">
      <dsp:nvSpPr>
        <dsp:cNvPr id="0" name=""/>
        <dsp:cNvSpPr/>
      </dsp:nvSpPr>
      <dsp:spPr>
        <a:xfrm>
          <a:off x="2232861" y="1836927"/>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a:t>Leadership Engagement &amp; Support</a:t>
          </a:r>
        </a:p>
      </dsp:txBody>
      <dsp:txXfrm>
        <a:off x="2232861" y="1836927"/>
        <a:ext cx="1086973" cy="543356"/>
      </dsp:txXfrm>
    </dsp:sp>
    <dsp:sp modelId="{D06C543F-B324-4EA5-B5E6-6B4F8BD4F567}">
      <dsp:nvSpPr>
        <dsp:cNvPr id="0" name=""/>
        <dsp:cNvSpPr/>
      </dsp:nvSpPr>
      <dsp:spPr>
        <a:xfrm>
          <a:off x="2480819" y="2382723"/>
          <a:ext cx="1680603" cy="1681276"/>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BCA795-0B22-4D15-A70C-CDE722E65289}">
      <dsp:nvSpPr>
        <dsp:cNvPr id="0" name=""/>
        <dsp:cNvSpPr/>
      </dsp:nvSpPr>
      <dsp:spPr>
        <a:xfrm>
          <a:off x="2776532" y="2969158"/>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a:t>CFO Community Engagement</a:t>
          </a:r>
        </a:p>
      </dsp:txBody>
      <dsp:txXfrm>
        <a:off x="2776532" y="2969158"/>
        <a:ext cx="1086973" cy="54335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8.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1"/>
            <a:ext cx="2972421" cy="464980"/>
          </a:xfrm>
          <a:prstGeom prst="rect">
            <a:avLst/>
          </a:prstGeom>
        </p:spPr>
        <p:txBody>
          <a:bodyPr vert="horz" lIns="91440" tIns="45720" rIns="91440" bIns="45720" rtlCol="0"/>
          <a:lstStyle>
            <a:lvl1pPr algn="r">
              <a:defRPr sz="1200"/>
            </a:lvl1pPr>
          </a:lstStyle>
          <a:p>
            <a:fld id="{2BCCE203-7A9A-47E5-ACBA-510AF5313C61}" type="datetimeFigureOut">
              <a:rPr lang="en-US" smtClean="0"/>
              <a:t>11/25/2019</a:t>
            </a:fld>
            <a:endParaRPr lang="en-US"/>
          </a:p>
        </p:txBody>
      </p:sp>
      <p:sp>
        <p:nvSpPr>
          <p:cNvPr id="4" name="Footer Placeholder 3"/>
          <p:cNvSpPr>
            <a:spLocks noGrp="1"/>
          </p:cNvSpPr>
          <p:nvPr>
            <p:ph type="ftr" sz="quarter" idx="2"/>
          </p:nvPr>
        </p:nvSpPr>
        <p:spPr>
          <a:xfrm>
            <a:off x="1" y="8829823"/>
            <a:ext cx="2972421" cy="4649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823"/>
            <a:ext cx="2972421" cy="464980"/>
          </a:xfrm>
          <a:prstGeom prst="rect">
            <a:avLst/>
          </a:prstGeom>
        </p:spPr>
        <p:txBody>
          <a:bodyPr vert="horz" lIns="91440" tIns="45720" rIns="91440" bIns="45720" rtlCol="0" anchor="b"/>
          <a:lstStyle>
            <a:lvl1pPr algn="r">
              <a:defRPr sz="1200"/>
            </a:lvl1pPr>
          </a:lstStyle>
          <a:p>
            <a:fld id="{8B031BE2-C4E3-447E-9D10-8A3B2105BC0B}" type="slidenum">
              <a:rPr lang="en-US" smtClean="0"/>
              <a:t>‹#›</a:t>
            </a:fld>
            <a:endParaRPr lang="en-US"/>
          </a:p>
        </p:txBody>
      </p:sp>
    </p:spTree>
    <p:extLst>
      <p:ext uri="{BB962C8B-B14F-4D97-AF65-F5344CB8AC3E}">
        <p14:creationId xmlns:p14="http://schemas.microsoft.com/office/powerpoint/2010/main" val="2862905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2830" tIns="46415" rIns="92830" bIns="46415" rtlCol="0"/>
          <a:lstStyle>
            <a:lvl1pPr algn="r">
              <a:defRPr sz="1200"/>
            </a:lvl1pPr>
          </a:lstStyle>
          <a:p>
            <a:fld id="{DE9E2E21-937C-46CA-A1AD-A10D6BCD814C}" type="datetimeFigureOut">
              <a:rPr lang="en-US" smtClean="0"/>
              <a:t>11/25/2019</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2971800" cy="464820"/>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lIns="92830" tIns="46415" rIns="92830" bIns="46415" rtlCol="0" anchor="b"/>
          <a:lstStyle>
            <a:lvl1pPr algn="r">
              <a:defRPr sz="1200"/>
            </a:lvl1pPr>
          </a:lstStyle>
          <a:p>
            <a:fld id="{C9AEC59F-753E-4CD5-96FE-54D8D1AA4741}" type="slidenum">
              <a:rPr lang="en-US" smtClean="0"/>
              <a:t>‹#›</a:t>
            </a:fld>
            <a:endParaRPr lang="en-US"/>
          </a:p>
        </p:txBody>
      </p:sp>
    </p:spTree>
    <p:extLst>
      <p:ext uri="{BB962C8B-B14F-4D97-AF65-F5344CB8AC3E}">
        <p14:creationId xmlns:p14="http://schemas.microsoft.com/office/powerpoint/2010/main" val="2803795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10"/>
          </p:nvPr>
        </p:nvSpPr>
        <p:spPr/>
        <p:txBody>
          <a:bodyPr/>
          <a:lstStyle/>
          <a:p>
            <a:pPr>
              <a:defRPr/>
            </a:pPr>
            <a:fld id="{12BAF8CB-36CA-4A6D-9998-3F4D1BAA20A3}" type="slidenum">
              <a:rPr lang="en-US" smtClean="0"/>
              <a:pPr>
                <a:defRPr/>
              </a:pPr>
              <a:t>1</a:t>
            </a:fld>
            <a:endParaRPr lang="en-US"/>
          </a:p>
        </p:txBody>
      </p:sp>
    </p:spTree>
    <p:extLst>
      <p:ext uri="{BB962C8B-B14F-4D97-AF65-F5344CB8AC3E}">
        <p14:creationId xmlns:p14="http://schemas.microsoft.com/office/powerpoint/2010/main" val="2186589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a:p>
        </p:txBody>
      </p:sp>
      <p:sp>
        <p:nvSpPr>
          <p:cNvPr id="4" name="Slide Number Placeholder 3"/>
          <p:cNvSpPr>
            <a:spLocks noGrp="1"/>
          </p:cNvSpPr>
          <p:nvPr>
            <p:ph type="sldNum" sz="quarter" idx="10"/>
          </p:nvPr>
        </p:nvSpPr>
        <p:spPr/>
        <p:txBody>
          <a:bodyPr/>
          <a:lstStyle/>
          <a:p>
            <a:fld id="{B7B4B1FB-BAF0-4204-AADF-DC64887E1594}" type="slidenum">
              <a:rPr lang="en-US" smtClean="0"/>
              <a:t>11</a:t>
            </a:fld>
            <a:endParaRPr lang="en-US"/>
          </a:p>
        </p:txBody>
      </p:sp>
    </p:spTree>
    <p:extLst>
      <p:ext uri="{BB962C8B-B14F-4D97-AF65-F5344CB8AC3E}">
        <p14:creationId xmlns:p14="http://schemas.microsoft.com/office/powerpoint/2010/main" val="3453223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AEC59F-753E-4CD5-96FE-54D8D1AA4741}" type="slidenum">
              <a:rPr lang="en-US" smtClean="0"/>
              <a:t>12</a:t>
            </a:fld>
            <a:endParaRPr lang="en-US"/>
          </a:p>
        </p:txBody>
      </p:sp>
    </p:spTree>
    <p:extLst>
      <p:ext uri="{BB962C8B-B14F-4D97-AF65-F5344CB8AC3E}">
        <p14:creationId xmlns:p14="http://schemas.microsoft.com/office/powerpoint/2010/main" val="2185288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AEC59F-753E-4CD5-96FE-54D8D1AA4741}" type="slidenum">
              <a:rPr lang="en-US" smtClean="0"/>
              <a:t>13</a:t>
            </a:fld>
            <a:endParaRPr lang="en-US"/>
          </a:p>
        </p:txBody>
      </p:sp>
    </p:spTree>
    <p:extLst>
      <p:ext uri="{BB962C8B-B14F-4D97-AF65-F5344CB8AC3E}">
        <p14:creationId xmlns:p14="http://schemas.microsoft.com/office/powerpoint/2010/main" val="815753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AEC59F-753E-4CD5-96FE-54D8D1AA4741}" type="slidenum">
              <a:rPr lang="en-US" smtClean="0"/>
              <a:t>14</a:t>
            </a:fld>
            <a:endParaRPr lang="en-US"/>
          </a:p>
        </p:txBody>
      </p:sp>
    </p:spTree>
    <p:extLst>
      <p:ext uri="{BB962C8B-B14F-4D97-AF65-F5344CB8AC3E}">
        <p14:creationId xmlns:p14="http://schemas.microsoft.com/office/powerpoint/2010/main" val="3367649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AEC59F-753E-4CD5-96FE-54D8D1AA4741}" type="slidenum">
              <a:rPr lang="en-US" smtClean="0"/>
              <a:t>15</a:t>
            </a:fld>
            <a:endParaRPr lang="en-US"/>
          </a:p>
        </p:txBody>
      </p:sp>
    </p:spTree>
    <p:extLst>
      <p:ext uri="{BB962C8B-B14F-4D97-AF65-F5344CB8AC3E}">
        <p14:creationId xmlns:p14="http://schemas.microsoft.com/office/powerpoint/2010/main" val="2906150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AEC59F-753E-4CD5-96FE-54D8D1AA4741}" type="slidenum">
              <a:rPr lang="en-US" smtClean="0"/>
              <a:t>16</a:t>
            </a:fld>
            <a:endParaRPr lang="en-US"/>
          </a:p>
        </p:txBody>
      </p:sp>
    </p:spTree>
    <p:extLst>
      <p:ext uri="{BB962C8B-B14F-4D97-AF65-F5344CB8AC3E}">
        <p14:creationId xmlns:p14="http://schemas.microsoft.com/office/powerpoint/2010/main" val="3821279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AEC59F-753E-4CD5-96FE-54D8D1AA4741}" type="slidenum">
              <a:rPr lang="en-US" smtClean="0"/>
              <a:t>19</a:t>
            </a:fld>
            <a:endParaRPr lang="en-US"/>
          </a:p>
        </p:txBody>
      </p:sp>
    </p:spTree>
    <p:extLst>
      <p:ext uri="{BB962C8B-B14F-4D97-AF65-F5344CB8AC3E}">
        <p14:creationId xmlns:p14="http://schemas.microsoft.com/office/powerpoint/2010/main" val="2672849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AEC59F-753E-4CD5-96FE-54D8D1AA4741}" type="slidenum">
              <a:rPr lang="en-US" smtClean="0"/>
              <a:t>21</a:t>
            </a:fld>
            <a:endParaRPr lang="en-US"/>
          </a:p>
        </p:txBody>
      </p:sp>
    </p:spTree>
    <p:extLst>
      <p:ext uri="{BB962C8B-B14F-4D97-AF65-F5344CB8AC3E}">
        <p14:creationId xmlns:p14="http://schemas.microsoft.com/office/powerpoint/2010/main" val="3234438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10"/>
          </p:nvPr>
        </p:nvSpPr>
        <p:spPr/>
        <p:txBody>
          <a:bodyPr/>
          <a:lstStyle/>
          <a:p>
            <a:pPr>
              <a:defRPr/>
            </a:pPr>
            <a:fld id="{12BAF8CB-36CA-4A6D-9998-3F4D1BAA20A3}" type="slidenum">
              <a:rPr lang="en-US" smtClean="0"/>
              <a:pPr>
                <a:defRPr/>
              </a:pPr>
              <a:t>22</a:t>
            </a:fld>
            <a:endParaRPr lang="en-US"/>
          </a:p>
        </p:txBody>
      </p:sp>
    </p:spTree>
    <p:extLst>
      <p:ext uri="{BB962C8B-B14F-4D97-AF65-F5344CB8AC3E}">
        <p14:creationId xmlns:p14="http://schemas.microsoft.com/office/powerpoint/2010/main" val="3752650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CFO community</a:t>
            </a:r>
            <a:r>
              <a:rPr lang="en-US" baseline="0"/>
              <a:t> impacts and relevance</a:t>
            </a:r>
            <a:endParaRPr lang="en-US"/>
          </a:p>
        </p:txBody>
      </p:sp>
      <p:sp>
        <p:nvSpPr>
          <p:cNvPr id="4" name="Slide Number Placeholder 3"/>
          <p:cNvSpPr>
            <a:spLocks noGrp="1"/>
          </p:cNvSpPr>
          <p:nvPr>
            <p:ph type="sldNum" sz="quarter" idx="10"/>
          </p:nvPr>
        </p:nvSpPr>
        <p:spPr/>
        <p:txBody>
          <a:bodyPr/>
          <a:lstStyle/>
          <a:p>
            <a:pPr>
              <a:defRPr/>
            </a:pPr>
            <a:fld id="{12BAF8CB-36CA-4A6D-9998-3F4D1BAA20A3}" type="slidenum">
              <a:rPr lang="en-US" smtClean="0"/>
              <a:pPr>
                <a:defRPr/>
              </a:pPr>
              <a:t>23</a:t>
            </a:fld>
            <a:endParaRPr lang="en-US"/>
          </a:p>
        </p:txBody>
      </p:sp>
    </p:spTree>
    <p:extLst>
      <p:ext uri="{BB962C8B-B14F-4D97-AF65-F5344CB8AC3E}">
        <p14:creationId xmlns:p14="http://schemas.microsoft.com/office/powerpoint/2010/main" val="3151668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AEC59F-753E-4CD5-96FE-54D8D1AA4741}" type="slidenum">
              <a:rPr lang="en-US" smtClean="0"/>
              <a:t>2</a:t>
            </a:fld>
            <a:endParaRPr lang="en-US"/>
          </a:p>
        </p:txBody>
      </p:sp>
    </p:spTree>
    <p:extLst>
      <p:ext uri="{BB962C8B-B14F-4D97-AF65-F5344CB8AC3E}">
        <p14:creationId xmlns:p14="http://schemas.microsoft.com/office/powerpoint/2010/main" val="1019161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AEC59F-753E-4CD5-96FE-54D8D1AA4741}" type="slidenum">
              <a:rPr lang="en-US" smtClean="0"/>
              <a:t>24</a:t>
            </a:fld>
            <a:endParaRPr lang="en-US"/>
          </a:p>
        </p:txBody>
      </p:sp>
    </p:spTree>
    <p:extLst>
      <p:ext uri="{BB962C8B-B14F-4D97-AF65-F5344CB8AC3E}">
        <p14:creationId xmlns:p14="http://schemas.microsoft.com/office/powerpoint/2010/main" val="184933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000000"/>
                </a:solidFill>
                <a:effectLst/>
                <a:uLnTx/>
                <a:uFillTx/>
                <a:latin typeface="Calibri" panose="020F0502020204030204" pitchFamily="34" charset="0"/>
                <a:ea typeface="+mn-ea"/>
                <a:cs typeface="+mn-cs"/>
              </a:rPr>
              <a:t>Key Stats</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In-Person –</a:t>
            </a: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 87</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Virtual –</a:t>
            </a: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 36</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Avg Per Group – </a:t>
            </a: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8</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Total – </a:t>
            </a:r>
            <a:r>
              <a:rPr kumimoji="0" lang="en-US" sz="1200" b="1" i="0" u="sng" strike="noStrike" kern="1200" cap="none" spc="0" normalizeH="0" baseline="0" noProof="0">
                <a:ln>
                  <a:noFill/>
                </a:ln>
                <a:solidFill>
                  <a:srgbClr val="000000"/>
                </a:solidFill>
                <a:effectLst/>
                <a:uLnTx/>
                <a:uFillTx/>
                <a:latin typeface="Calibri" panose="020F0502020204030204" pitchFamily="34" charset="0"/>
                <a:ea typeface="+mn-ea"/>
                <a:cs typeface="+mn-cs"/>
              </a:rPr>
              <a:t>123</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In-Person Pretests – </a:t>
            </a: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12</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via roundtable discussion</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Virtual Pretests –</a:t>
            </a: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 4</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via WebEx roundtable discussion</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Totals Pretests – </a:t>
            </a: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16</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Cities:</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Chicago, IL; Duluth, GA; Long Island, NY;  NYC, NY; Ocala, FL; Seattle, WA;  Columbus, OH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70+ Organizations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000000"/>
                </a:solidFill>
                <a:effectLst/>
                <a:uLnTx/>
                <a:uFillTx/>
                <a:latin typeface="Calibri" panose="020F0502020204030204" pitchFamily="34" charset="0"/>
                <a:ea typeface="+mn-ea"/>
                <a:cs typeface="+mn-cs"/>
              </a:rPr>
              <a:t>Position Breakdown</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Practitioners – </a:t>
            </a: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12</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Hospital/Practice Admin – </a:t>
            </a: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10</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CIOs – </a:t>
            </a: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5</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CISOs – </a:t>
            </a: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13</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Executive Level – </a:t>
            </a: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18</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Medical Device Professionals –</a:t>
            </a: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 8</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IT Professionals -</a:t>
            </a: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 12</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InfoSec Professionals – </a:t>
            </a: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45 </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participants</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000000"/>
                </a:solidFill>
                <a:effectLst/>
                <a:uLnTx/>
                <a:uFillTx/>
                <a:latin typeface="Calibri" panose="020F0502020204030204" pitchFamily="34" charset="0"/>
                <a:ea typeface="+mn-ea"/>
                <a:cs typeface="+mn-cs"/>
              </a:rPr>
              <a:t>Regions Represented</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Northeast – </a:t>
            </a: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32</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Southeast – </a:t>
            </a: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20 </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participants</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Midwest – </a:t>
            </a: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46</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Northwest – </a:t>
            </a: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10</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Southwest – </a:t>
            </a: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15</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497D"/>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497D"/>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497D"/>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fld id="{C9AEC59F-753E-4CD5-96FE-54D8D1AA4741}" type="slidenum">
              <a:rPr lang="en-US" smtClean="0"/>
              <a:t>26</a:t>
            </a:fld>
            <a:endParaRPr lang="en-US"/>
          </a:p>
        </p:txBody>
      </p:sp>
    </p:spTree>
    <p:extLst>
      <p:ext uri="{BB962C8B-B14F-4D97-AF65-F5344CB8AC3E}">
        <p14:creationId xmlns:p14="http://schemas.microsoft.com/office/powerpoint/2010/main" val="8764411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u="sng" kern="1200">
                <a:solidFill>
                  <a:srgbClr val="000000"/>
                </a:solidFill>
                <a:effectLst/>
                <a:latin typeface="Calibri" panose="020F0502020204030204" pitchFamily="34" charset="0"/>
                <a:ea typeface="+mn-ea"/>
                <a:cs typeface="+mn-cs"/>
              </a:rPr>
              <a:t>Key Stats</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kern="1200">
                <a:solidFill>
                  <a:srgbClr val="000000"/>
                </a:solidFill>
                <a:effectLst/>
                <a:latin typeface="Calibri" panose="020F0502020204030204" pitchFamily="34" charset="0"/>
                <a:ea typeface="+mn-ea"/>
                <a:cs typeface="+mn-cs"/>
              </a:rPr>
              <a:t>In-Person –</a:t>
            </a:r>
            <a:r>
              <a:rPr lang="en-US" sz="1200" b="1" kern="1200">
                <a:solidFill>
                  <a:srgbClr val="000000"/>
                </a:solidFill>
                <a:effectLst/>
                <a:latin typeface="Calibri" panose="020F0502020204030204" pitchFamily="34" charset="0"/>
                <a:ea typeface="+mn-ea"/>
                <a:cs typeface="+mn-cs"/>
              </a:rPr>
              <a:t> 87</a:t>
            </a:r>
            <a:r>
              <a:rPr lang="en-US" sz="1200" kern="1200">
                <a:solidFill>
                  <a:srgbClr val="000000"/>
                </a:solidFill>
                <a:effectLst/>
                <a:latin typeface="Calibri" panose="020F0502020204030204" pitchFamily="34" charset="0"/>
                <a:ea typeface="+mn-ea"/>
                <a:cs typeface="+mn-cs"/>
              </a:rPr>
              <a:t> participants</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kern="1200">
                <a:solidFill>
                  <a:srgbClr val="000000"/>
                </a:solidFill>
                <a:effectLst/>
                <a:latin typeface="Calibri" panose="020F0502020204030204" pitchFamily="34" charset="0"/>
                <a:ea typeface="+mn-ea"/>
                <a:cs typeface="+mn-cs"/>
              </a:rPr>
              <a:t>Virtual –</a:t>
            </a:r>
            <a:r>
              <a:rPr lang="en-US" sz="1200" b="1" kern="1200">
                <a:solidFill>
                  <a:srgbClr val="000000"/>
                </a:solidFill>
                <a:effectLst/>
                <a:latin typeface="Calibri" panose="020F0502020204030204" pitchFamily="34" charset="0"/>
                <a:ea typeface="+mn-ea"/>
                <a:cs typeface="+mn-cs"/>
              </a:rPr>
              <a:t> 36</a:t>
            </a:r>
            <a:r>
              <a:rPr lang="en-US" sz="1200" kern="1200">
                <a:solidFill>
                  <a:srgbClr val="000000"/>
                </a:solidFill>
                <a:effectLst/>
                <a:latin typeface="Calibri" panose="020F0502020204030204" pitchFamily="34" charset="0"/>
                <a:ea typeface="+mn-ea"/>
                <a:cs typeface="+mn-cs"/>
              </a:rPr>
              <a:t> participants</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kern="1200">
                <a:solidFill>
                  <a:srgbClr val="000000"/>
                </a:solidFill>
                <a:effectLst/>
                <a:latin typeface="Calibri" panose="020F0502020204030204" pitchFamily="34" charset="0"/>
                <a:ea typeface="+mn-ea"/>
                <a:cs typeface="+mn-cs"/>
              </a:rPr>
              <a:t>Avg Per Group – </a:t>
            </a:r>
            <a:r>
              <a:rPr lang="en-US" sz="1200" b="1" kern="1200">
                <a:solidFill>
                  <a:srgbClr val="000000"/>
                </a:solidFill>
                <a:effectLst/>
                <a:latin typeface="Calibri" panose="020F0502020204030204" pitchFamily="34" charset="0"/>
                <a:ea typeface="+mn-ea"/>
                <a:cs typeface="+mn-cs"/>
              </a:rPr>
              <a:t>8</a:t>
            </a:r>
            <a:r>
              <a:rPr lang="en-US" sz="1200" kern="1200">
                <a:solidFill>
                  <a:srgbClr val="000000"/>
                </a:solidFill>
                <a:effectLst/>
                <a:latin typeface="Calibri" panose="020F0502020204030204" pitchFamily="34" charset="0"/>
                <a:ea typeface="+mn-ea"/>
                <a:cs typeface="+mn-cs"/>
              </a:rPr>
              <a:t> participants</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kern="1200">
                <a:solidFill>
                  <a:srgbClr val="000000"/>
                </a:solidFill>
                <a:effectLst/>
                <a:latin typeface="Calibri" panose="020F0502020204030204" pitchFamily="34" charset="0"/>
                <a:ea typeface="+mn-ea"/>
                <a:cs typeface="+mn-cs"/>
              </a:rPr>
              <a:t>Total – </a:t>
            </a:r>
            <a:r>
              <a:rPr lang="en-US" sz="1200" b="1" u="sng" kern="1200">
                <a:solidFill>
                  <a:srgbClr val="000000"/>
                </a:solidFill>
                <a:effectLst/>
                <a:latin typeface="Calibri" panose="020F0502020204030204" pitchFamily="34" charset="0"/>
                <a:ea typeface="+mn-ea"/>
                <a:cs typeface="+mn-cs"/>
              </a:rPr>
              <a:t>123</a:t>
            </a:r>
            <a:r>
              <a:rPr lang="en-US" sz="1200" kern="1200">
                <a:solidFill>
                  <a:srgbClr val="000000"/>
                </a:solidFill>
                <a:effectLst/>
                <a:latin typeface="Calibri" panose="020F0502020204030204" pitchFamily="34" charset="0"/>
                <a:ea typeface="+mn-ea"/>
                <a:cs typeface="+mn-cs"/>
              </a:rPr>
              <a:t> participants</a:t>
            </a:r>
          </a:p>
          <a:p>
            <a:pPr marL="0" marR="0">
              <a:spcBef>
                <a:spcPts val="0"/>
              </a:spcBef>
              <a:spcAft>
                <a:spcPts val="0"/>
              </a:spcAft>
            </a:pPr>
            <a:endParaRPr lang="en-US" sz="1200" kern="1200">
              <a:solidFill>
                <a:srgbClr val="000000"/>
              </a:solidFill>
              <a:effectLst/>
              <a:latin typeface="Calibri" panose="020F0502020204030204" pitchFamily="34" charset="0"/>
              <a:ea typeface="+mn-ea"/>
              <a:cs typeface="+mn-cs"/>
            </a:endParaRPr>
          </a:p>
          <a:p>
            <a:pPr marL="0" marR="0">
              <a:spcBef>
                <a:spcPts val="0"/>
              </a:spcBef>
              <a:spcAft>
                <a:spcPts val="0"/>
              </a:spcAft>
            </a:pPr>
            <a:r>
              <a:rPr lang="en-US" sz="120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200" kern="1200">
                <a:solidFill>
                  <a:srgbClr val="000000"/>
                </a:solidFill>
                <a:effectLst/>
                <a:latin typeface="Calibri" panose="020F0502020204030204" pitchFamily="34" charset="0"/>
                <a:ea typeface="+mn-ea"/>
                <a:cs typeface="+mn-cs"/>
              </a:rPr>
              <a:t>In-Person Pretests – </a:t>
            </a:r>
            <a:r>
              <a:rPr lang="en-US" sz="1200" b="1" kern="1200">
                <a:solidFill>
                  <a:srgbClr val="000000"/>
                </a:solidFill>
                <a:effectLst/>
                <a:latin typeface="Calibri" panose="020F0502020204030204" pitchFamily="34" charset="0"/>
                <a:ea typeface="+mn-ea"/>
                <a:cs typeface="+mn-cs"/>
              </a:rPr>
              <a:t>12</a:t>
            </a:r>
            <a:r>
              <a:rPr lang="en-US" sz="1200" kern="1200">
                <a:solidFill>
                  <a:srgbClr val="000000"/>
                </a:solidFill>
                <a:effectLst/>
                <a:latin typeface="Calibri" panose="020F0502020204030204" pitchFamily="34" charset="0"/>
                <a:ea typeface="+mn-ea"/>
                <a:cs typeface="+mn-cs"/>
              </a:rPr>
              <a:t> via roundtable discussion</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kern="1200">
                <a:solidFill>
                  <a:srgbClr val="000000"/>
                </a:solidFill>
                <a:effectLst/>
                <a:latin typeface="Calibri" panose="020F0502020204030204" pitchFamily="34" charset="0"/>
                <a:ea typeface="+mn-ea"/>
                <a:cs typeface="+mn-cs"/>
              </a:rPr>
              <a:t>Virtual Pretests –</a:t>
            </a:r>
            <a:r>
              <a:rPr lang="en-US" sz="1200" b="1" kern="1200">
                <a:solidFill>
                  <a:srgbClr val="000000"/>
                </a:solidFill>
                <a:effectLst/>
                <a:latin typeface="Calibri" panose="020F0502020204030204" pitchFamily="34" charset="0"/>
                <a:ea typeface="+mn-ea"/>
                <a:cs typeface="+mn-cs"/>
              </a:rPr>
              <a:t> 4</a:t>
            </a:r>
            <a:r>
              <a:rPr lang="en-US" sz="1200" kern="1200">
                <a:solidFill>
                  <a:srgbClr val="000000"/>
                </a:solidFill>
                <a:effectLst/>
                <a:latin typeface="Calibri" panose="020F0502020204030204" pitchFamily="34" charset="0"/>
                <a:ea typeface="+mn-ea"/>
                <a:cs typeface="+mn-cs"/>
              </a:rPr>
              <a:t> via WebEx roundtable discussion</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kern="1200">
                <a:solidFill>
                  <a:srgbClr val="000000"/>
                </a:solidFill>
                <a:effectLst/>
                <a:latin typeface="Calibri" panose="020F0502020204030204" pitchFamily="34" charset="0"/>
                <a:ea typeface="+mn-ea"/>
                <a:cs typeface="+mn-cs"/>
              </a:rPr>
              <a:t>Totals Pretests – </a:t>
            </a:r>
            <a:r>
              <a:rPr lang="en-US" sz="1200" b="1" kern="1200">
                <a:solidFill>
                  <a:srgbClr val="000000"/>
                </a:solidFill>
                <a:effectLst/>
                <a:latin typeface="Calibri" panose="020F0502020204030204" pitchFamily="34" charset="0"/>
                <a:ea typeface="+mn-ea"/>
                <a:cs typeface="+mn-cs"/>
              </a:rPr>
              <a:t>16</a:t>
            </a:r>
            <a:r>
              <a:rPr lang="en-US" sz="1200" kern="1200">
                <a:solidFill>
                  <a:srgbClr val="000000"/>
                </a:solidFill>
                <a:effectLst/>
                <a:latin typeface="Calibri" panose="020F0502020204030204" pitchFamily="34" charset="0"/>
                <a:ea typeface="+mn-ea"/>
                <a:cs typeface="+mn-cs"/>
              </a:rPr>
              <a:t> </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kern="1200">
                <a:solidFill>
                  <a:srgbClr val="000000"/>
                </a:solidFill>
                <a:effectLst/>
                <a:latin typeface="Calibri" panose="020F0502020204030204" pitchFamily="34" charset="0"/>
                <a:ea typeface="+mn-ea"/>
                <a:cs typeface="+mn-cs"/>
              </a:rPr>
              <a:t>Cities:</a:t>
            </a:r>
            <a:r>
              <a:rPr lang="en-US" sz="1200" kern="1200">
                <a:solidFill>
                  <a:srgbClr val="000000"/>
                </a:solidFill>
                <a:effectLst/>
                <a:latin typeface="Calibri" panose="020F0502020204030204" pitchFamily="34" charset="0"/>
                <a:ea typeface="+mn-ea"/>
                <a:cs typeface="+mn-cs"/>
              </a:rPr>
              <a:t> Chicago, IL; Duluth, GA; Long Island, NY;  NYC,</a:t>
            </a:r>
            <a:r>
              <a:rPr lang="en-US" sz="1200" kern="1200" baseline="0">
                <a:solidFill>
                  <a:srgbClr val="000000"/>
                </a:solidFill>
                <a:effectLst/>
                <a:latin typeface="Calibri" panose="020F0502020204030204" pitchFamily="34" charset="0"/>
                <a:ea typeface="+mn-ea"/>
                <a:cs typeface="+mn-cs"/>
              </a:rPr>
              <a:t> NY; </a:t>
            </a:r>
            <a:r>
              <a:rPr lang="en-US" sz="1200" kern="1200">
                <a:solidFill>
                  <a:srgbClr val="000000"/>
                </a:solidFill>
                <a:effectLst/>
                <a:latin typeface="Calibri" panose="020F0502020204030204" pitchFamily="34" charset="0"/>
                <a:ea typeface="+mn-ea"/>
                <a:cs typeface="+mn-cs"/>
              </a:rPr>
              <a:t>Ocala, FL; Seattle, WA;  Columbus, OH</a:t>
            </a:r>
          </a:p>
          <a:p>
            <a:pPr marL="0" marR="0">
              <a:spcBef>
                <a:spcPts val="0"/>
              </a:spcBef>
              <a:spcAft>
                <a:spcPts val="0"/>
              </a:spcAft>
            </a:pPr>
            <a:endParaRPr lang="en-US" sz="1200" kern="1200">
              <a:solidFill>
                <a:srgbClr val="000000"/>
              </a:solidFill>
              <a:effectLst/>
              <a:latin typeface="Calibri" panose="020F0502020204030204" pitchFamily="34" charset="0"/>
              <a:ea typeface="+mn-ea"/>
              <a:cs typeface="+mn-cs"/>
            </a:endParaRPr>
          </a:p>
          <a:p>
            <a:pPr marL="0" marR="0">
              <a:spcBef>
                <a:spcPts val="0"/>
              </a:spcBef>
              <a:spcAft>
                <a:spcPts val="0"/>
              </a:spcAft>
            </a:pPr>
            <a:r>
              <a:rPr lang="en-US" sz="1200" kern="1200">
                <a:solidFill>
                  <a:srgbClr val="000000"/>
                </a:solidFill>
                <a:effectLst/>
                <a:latin typeface="Calibri" panose="020F0502020204030204" pitchFamily="34" charset="0"/>
                <a:ea typeface="+mn-ea"/>
                <a:cs typeface="+mn-cs"/>
              </a:rPr>
              <a:t>70+ Organizations</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kern="1200">
                <a:solidFill>
                  <a:srgbClr val="000000"/>
                </a:solidFill>
                <a:effectLst/>
                <a:latin typeface="Calibri" panose="020F0502020204030204" pitchFamily="34" charset="0"/>
                <a:ea typeface="+mn-ea"/>
                <a:cs typeface="+mn-cs"/>
              </a:rPr>
              <a:t>--------------------------------------</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u="sng" kern="1200">
                <a:solidFill>
                  <a:srgbClr val="000000"/>
                </a:solidFill>
                <a:effectLst/>
                <a:latin typeface="Calibri" panose="020F0502020204030204" pitchFamily="34" charset="0"/>
                <a:ea typeface="+mn-ea"/>
                <a:cs typeface="+mn-cs"/>
              </a:rPr>
              <a:t>Position Breakdown</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kern="1200">
                <a:solidFill>
                  <a:srgbClr val="000000"/>
                </a:solidFill>
                <a:effectLst/>
                <a:latin typeface="Calibri" panose="020F0502020204030204" pitchFamily="34" charset="0"/>
                <a:ea typeface="+mn-ea"/>
                <a:cs typeface="+mn-cs"/>
              </a:rPr>
              <a:t>Practitioners – </a:t>
            </a:r>
            <a:r>
              <a:rPr lang="en-US" sz="1200" b="1" kern="1200">
                <a:solidFill>
                  <a:srgbClr val="000000"/>
                </a:solidFill>
                <a:effectLst/>
                <a:latin typeface="Calibri" panose="020F0502020204030204" pitchFamily="34" charset="0"/>
                <a:ea typeface="+mn-ea"/>
                <a:cs typeface="+mn-cs"/>
              </a:rPr>
              <a:t>12</a:t>
            </a:r>
            <a:r>
              <a:rPr lang="en-US" sz="1200" kern="1200">
                <a:solidFill>
                  <a:srgbClr val="000000"/>
                </a:solidFill>
                <a:effectLst/>
                <a:latin typeface="Calibri" panose="020F0502020204030204" pitchFamily="34" charset="0"/>
                <a:ea typeface="+mn-ea"/>
                <a:cs typeface="+mn-cs"/>
              </a:rPr>
              <a:t> participants</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kern="1200">
                <a:solidFill>
                  <a:srgbClr val="000000"/>
                </a:solidFill>
                <a:effectLst/>
                <a:latin typeface="Calibri" panose="020F0502020204030204" pitchFamily="34" charset="0"/>
                <a:ea typeface="+mn-ea"/>
                <a:cs typeface="+mn-cs"/>
              </a:rPr>
              <a:t>Hospital/Practice Admin – </a:t>
            </a:r>
            <a:r>
              <a:rPr lang="en-US" sz="1200" b="1" kern="1200">
                <a:solidFill>
                  <a:srgbClr val="000000"/>
                </a:solidFill>
                <a:effectLst/>
                <a:latin typeface="Calibri" panose="020F0502020204030204" pitchFamily="34" charset="0"/>
                <a:ea typeface="+mn-ea"/>
                <a:cs typeface="+mn-cs"/>
              </a:rPr>
              <a:t>10</a:t>
            </a:r>
            <a:r>
              <a:rPr lang="en-US" sz="1200" kern="1200">
                <a:solidFill>
                  <a:srgbClr val="000000"/>
                </a:solidFill>
                <a:effectLst/>
                <a:latin typeface="Calibri" panose="020F0502020204030204" pitchFamily="34" charset="0"/>
                <a:ea typeface="+mn-ea"/>
                <a:cs typeface="+mn-cs"/>
              </a:rPr>
              <a:t> participants</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kern="1200">
                <a:solidFill>
                  <a:srgbClr val="000000"/>
                </a:solidFill>
                <a:effectLst/>
                <a:latin typeface="Calibri" panose="020F0502020204030204" pitchFamily="34" charset="0"/>
                <a:ea typeface="+mn-ea"/>
                <a:cs typeface="+mn-cs"/>
              </a:rPr>
              <a:t>CIOs – </a:t>
            </a:r>
            <a:r>
              <a:rPr lang="en-US" sz="1200" b="1" kern="1200">
                <a:solidFill>
                  <a:srgbClr val="000000"/>
                </a:solidFill>
                <a:effectLst/>
                <a:latin typeface="Calibri" panose="020F0502020204030204" pitchFamily="34" charset="0"/>
                <a:ea typeface="+mn-ea"/>
                <a:cs typeface="+mn-cs"/>
              </a:rPr>
              <a:t>5</a:t>
            </a:r>
            <a:r>
              <a:rPr lang="en-US" sz="1200" kern="1200">
                <a:solidFill>
                  <a:srgbClr val="000000"/>
                </a:solidFill>
                <a:effectLst/>
                <a:latin typeface="Calibri" panose="020F0502020204030204" pitchFamily="34" charset="0"/>
                <a:ea typeface="+mn-ea"/>
                <a:cs typeface="+mn-cs"/>
              </a:rPr>
              <a:t> participants</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kern="1200">
                <a:solidFill>
                  <a:srgbClr val="000000"/>
                </a:solidFill>
                <a:effectLst/>
                <a:latin typeface="Calibri" panose="020F0502020204030204" pitchFamily="34" charset="0"/>
                <a:ea typeface="+mn-ea"/>
                <a:cs typeface="+mn-cs"/>
              </a:rPr>
              <a:t>CISOs – </a:t>
            </a:r>
            <a:r>
              <a:rPr lang="en-US" sz="1200" b="1" kern="1200">
                <a:solidFill>
                  <a:srgbClr val="000000"/>
                </a:solidFill>
                <a:effectLst/>
                <a:latin typeface="Calibri" panose="020F0502020204030204" pitchFamily="34" charset="0"/>
                <a:ea typeface="+mn-ea"/>
                <a:cs typeface="+mn-cs"/>
              </a:rPr>
              <a:t>13</a:t>
            </a:r>
            <a:r>
              <a:rPr lang="en-US" sz="1200" kern="1200">
                <a:solidFill>
                  <a:srgbClr val="000000"/>
                </a:solidFill>
                <a:effectLst/>
                <a:latin typeface="Calibri" panose="020F0502020204030204" pitchFamily="34" charset="0"/>
                <a:ea typeface="+mn-ea"/>
                <a:cs typeface="+mn-cs"/>
              </a:rPr>
              <a:t> participants</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kern="1200">
                <a:solidFill>
                  <a:srgbClr val="000000"/>
                </a:solidFill>
                <a:effectLst/>
                <a:latin typeface="Calibri" panose="020F0502020204030204" pitchFamily="34" charset="0"/>
                <a:ea typeface="+mn-ea"/>
                <a:cs typeface="+mn-cs"/>
              </a:rPr>
              <a:t>Executive Level – </a:t>
            </a:r>
            <a:r>
              <a:rPr lang="en-US" sz="1200" b="1" kern="1200">
                <a:solidFill>
                  <a:srgbClr val="000000"/>
                </a:solidFill>
                <a:effectLst/>
                <a:latin typeface="Calibri" panose="020F0502020204030204" pitchFamily="34" charset="0"/>
                <a:ea typeface="+mn-ea"/>
                <a:cs typeface="+mn-cs"/>
              </a:rPr>
              <a:t>18</a:t>
            </a:r>
            <a:r>
              <a:rPr lang="en-US" sz="1200" kern="1200">
                <a:solidFill>
                  <a:srgbClr val="000000"/>
                </a:solidFill>
                <a:effectLst/>
                <a:latin typeface="Calibri" panose="020F0502020204030204" pitchFamily="34" charset="0"/>
                <a:ea typeface="+mn-ea"/>
                <a:cs typeface="+mn-cs"/>
              </a:rPr>
              <a:t> participants</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kern="1200">
                <a:solidFill>
                  <a:srgbClr val="000000"/>
                </a:solidFill>
                <a:effectLst/>
                <a:latin typeface="Calibri" panose="020F0502020204030204" pitchFamily="34" charset="0"/>
                <a:ea typeface="+mn-ea"/>
                <a:cs typeface="+mn-cs"/>
              </a:rPr>
              <a:t>Medical Device Professionals –</a:t>
            </a:r>
            <a:r>
              <a:rPr lang="en-US" sz="1200" b="1" kern="1200">
                <a:solidFill>
                  <a:srgbClr val="000000"/>
                </a:solidFill>
                <a:effectLst/>
                <a:latin typeface="Calibri" panose="020F0502020204030204" pitchFamily="34" charset="0"/>
                <a:ea typeface="+mn-ea"/>
                <a:cs typeface="+mn-cs"/>
              </a:rPr>
              <a:t> 8</a:t>
            </a:r>
            <a:r>
              <a:rPr lang="en-US" sz="1200" kern="1200">
                <a:solidFill>
                  <a:srgbClr val="000000"/>
                </a:solidFill>
                <a:effectLst/>
                <a:latin typeface="Calibri" panose="020F0502020204030204" pitchFamily="34" charset="0"/>
                <a:ea typeface="+mn-ea"/>
                <a:cs typeface="+mn-cs"/>
              </a:rPr>
              <a:t> participants</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kern="1200">
                <a:solidFill>
                  <a:srgbClr val="000000"/>
                </a:solidFill>
                <a:effectLst/>
                <a:latin typeface="Calibri" panose="020F0502020204030204" pitchFamily="34" charset="0"/>
                <a:ea typeface="+mn-ea"/>
                <a:cs typeface="+mn-cs"/>
              </a:rPr>
              <a:t>IT Professionals -</a:t>
            </a:r>
            <a:r>
              <a:rPr lang="en-US" sz="1200" b="1" kern="1200">
                <a:solidFill>
                  <a:srgbClr val="000000"/>
                </a:solidFill>
                <a:effectLst/>
                <a:latin typeface="Calibri" panose="020F0502020204030204" pitchFamily="34" charset="0"/>
                <a:ea typeface="+mn-ea"/>
                <a:cs typeface="+mn-cs"/>
              </a:rPr>
              <a:t> 12</a:t>
            </a:r>
            <a:r>
              <a:rPr lang="en-US" sz="1200" kern="1200">
                <a:solidFill>
                  <a:srgbClr val="000000"/>
                </a:solidFill>
                <a:effectLst/>
                <a:latin typeface="Calibri" panose="020F0502020204030204" pitchFamily="34" charset="0"/>
                <a:ea typeface="+mn-ea"/>
                <a:cs typeface="+mn-cs"/>
              </a:rPr>
              <a:t> participants</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kern="1200">
                <a:solidFill>
                  <a:srgbClr val="000000"/>
                </a:solidFill>
                <a:effectLst/>
                <a:latin typeface="Calibri" panose="020F0502020204030204" pitchFamily="34" charset="0"/>
                <a:ea typeface="+mn-ea"/>
                <a:cs typeface="+mn-cs"/>
              </a:rPr>
              <a:t>InfoSec Professionals – </a:t>
            </a:r>
            <a:r>
              <a:rPr lang="en-US" sz="1200" b="1" kern="1200">
                <a:solidFill>
                  <a:srgbClr val="000000"/>
                </a:solidFill>
                <a:effectLst/>
                <a:latin typeface="Calibri" panose="020F0502020204030204" pitchFamily="34" charset="0"/>
                <a:ea typeface="+mn-ea"/>
                <a:cs typeface="+mn-cs"/>
              </a:rPr>
              <a:t>45 </a:t>
            </a:r>
            <a:r>
              <a:rPr lang="en-US" sz="1200" kern="1200">
                <a:solidFill>
                  <a:srgbClr val="000000"/>
                </a:solidFill>
                <a:effectLst/>
                <a:latin typeface="Calibri" panose="020F0502020204030204" pitchFamily="34" charset="0"/>
                <a:ea typeface="+mn-ea"/>
                <a:cs typeface="+mn-cs"/>
              </a:rPr>
              <a:t>participants</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kern="1200">
                <a:solidFill>
                  <a:srgbClr val="000000"/>
                </a:solidFill>
                <a:effectLst/>
                <a:latin typeface="Calibri" panose="020F0502020204030204" pitchFamily="34" charset="0"/>
                <a:ea typeface="+mn-ea"/>
                <a:cs typeface="+mn-cs"/>
              </a:rPr>
              <a:t>---------------------------------------</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u="sng" kern="1200">
                <a:solidFill>
                  <a:srgbClr val="000000"/>
                </a:solidFill>
                <a:effectLst/>
                <a:latin typeface="Calibri" panose="020F0502020204030204" pitchFamily="34" charset="0"/>
                <a:ea typeface="+mn-ea"/>
                <a:cs typeface="+mn-cs"/>
              </a:rPr>
              <a:t>Regions Represented</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kern="1200">
                <a:solidFill>
                  <a:srgbClr val="000000"/>
                </a:solidFill>
                <a:effectLst/>
                <a:latin typeface="Calibri" panose="020F0502020204030204" pitchFamily="34" charset="0"/>
                <a:ea typeface="+mn-ea"/>
                <a:cs typeface="+mn-cs"/>
              </a:rPr>
              <a:t>Northeast – </a:t>
            </a:r>
            <a:r>
              <a:rPr lang="en-US" sz="1200" b="1" kern="1200">
                <a:solidFill>
                  <a:srgbClr val="000000"/>
                </a:solidFill>
                <a:effectLst/>
                <a:latin typeface="Calibri" panose="020F0502020204030204" pitchFamily="34" charset="0"/>
                <a:ea typeface="+mn-ea"/>
                <a:cs typeface="+mn-cs"/>
              </a:rPr>
              <a:t>32</a:t>
            </a:r>
            <a:r>
              <a:rPr lang="en-US" sz="1200" kern="1200">
                <a:solidFill>
                  <a:srgbClr val="000000"/>
                </a:solidFill>
                <a:effectLst/>
                <a:latin typeface="Calibri" panose="020F0502020204030204" pitchFamily="34" charset="0"/>
                <a:ea typeface="+mn-ea"/>
                <a:cs typeface="+mn-cs"/>
              </a:rPr>
              <a:t> participants</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kern="1200">
                <a:solidFill>
                  <a:srgbClr val="000000"/>
                </a:solidFill>
                <a:effectLst/>
                <a:latin typeface="Calibri" panose="020F0502020204030204" pitchFamily="34" charset="0"/>
                <a:ea typeface="+mn-ea"/>
                <a:cs typeface="+mn-cs"/>
              </a:rPr>
              <a:t>Southeast – </a:t>
            </a:r>
            <a:r>
              <a:rPr lang="en-US" sz="1200" b="1" kern="1200">
                <a:solidFill>
                  <a:srgbClr val="000000"/>
                </a:solidFill>
                <a:effectLst/>
                <a:latin typeface="Calibri" panose="020F0502020204030204" pitchFamily="34" charset="0"/>
                <a:ea typeface="+mn-ea"/>
                <a:cs typeface="+mn-cs"/>
              </a:rPr>
              <a:t>20 </a:t>
            </a:r>
            <a:r>
              <a:rPr lang="en-US" sz="1200" kern="1200">
                <a:solidFill>
                  <a:srgbClr val="000000"/>
                </a:solidFill>
                <a:effectLst/>
                <a:latin typeface="Calibri" panose="020F0502020204030204" pitchFamily="34" charset="0"/>
                <a:ea typeface="+mn-ea"/>
                <a:cs typeface="+mn-cs"/>
              </a:rPr>
              <a:t>participants</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kern="1200">
                <a:solidFill>
                  <a:srgbClr val="000000"/>
                </a:solidFill>
                <a:effectLst/>
                <a:latin typeface="Calibri" panose="020F0502020204030204" pitchFamily="34" charset="0"/>
                <a:ea typeface="+mn-ea"/>
                <a:cs typeface="+mn-cs"/>
              </a:rPr>
              <a:t>Midwest – </a:t>
            </a:r>
            <a:r>
              <a:rPr lang="en-US" sz="1200" b="1" kern="1200">
                <a:solidFill>
                  <a:srgbClr val="000000"/>
                </a:solidFill>
                <a:effectLst/>
                <a:latin typeface="Calibri" panose="020F0502020204030204" pitchFamily="34" charset="0"/>
                <a:ea typeface="+mn-ea"/>
                <a:cs typeface="+mn-cs"/>
              </a:rPr>
              <a:t>46</a:t>
            </a:r>
            <a:r>
              <a:rPr lang="en-US" sz="1200" kern="1200">
                <a:solidFill>
                  <a:srgbClr val="000000"/>
                </a:solidFill>
                <a:effectLst/>
                <a:latin typeface="Calibri" panose="020F0502020204030204" pitchFamily="34" charset="0"/>
                <a:ea typeface="+mn-ea"/>
                <a:cs typeface="+mn-cs"/>
              </a:rPr>
              <a:t> participants</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kern="1200">
                <a:solidFill>
                  <a:srgbClr val="000000"/>
                </a:solidFill>
                <a:effectLst/>
                <a:latin typeface="Calibri" panose="020F0502020204030204" pitchFamily="34" charset="0"/>
                <a:ea typeface="+mn-ea"/>
                <a:cs typeface="+mn-cs"/>
              </a:rPr>
              <a:t>Northwest – </a:t>
            </a:r>
            <a:r>
              <a:rPr lang="en-US" sz="1200" b="1" kern="1200">
                <a:solidFill>
                  <a:srgbClr val="000000"/>
                </a:solidFill>
                <a:effectLst/>
                <a:latin typeface="Calibri" panose="020F0502020204030204" pitchFamily="34" charset="0"/>
                <a:ea typeface="+mn-ea"/>
                <a:cs typeface="+mn-cs"/>
              </a:rPr>
              <a:t>10</a:t>
            </a:r>
            <a:r>
              <a:rPr lang="en-US" sz="1200" kern="1200">
                <a:solidFill>
                  <a:srgbClr val="000000"/>
                </a:solidFill>
                <a:effectLst/>
                <a:latin typeface="Calibri" panose="020F0502020204030204" pitchFamily="34" charset="0"/>
                <a:ea typeface="+mn-ea"/>
                <a:cs typeface="+mn-cs"/>
              </a:rPr>
              <a:t> participants</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kern="1200">
                <a:solidFill>
                  <a:srgbClr val="000000"/>
                </a:solidFill>
                <a:effectLst/>
                <a:latin typeface="Calibri" panose="020F0502020204030204" pitchFamily="34" charset="0"/>
                <a:ea typeface="+mn-ea"/>
                <a:cs typeface="+mn-cs"/>
              </a:rPr>
              <a:t>Southwest – </a:t>
            </a:r>
            <a:r>
              <a:rPr lang="en-US" sz="1200" b="1" kern="1200">
                <a:solidFill>
                  <a:srgbClr val="000000"/>
                </a:solidFill>
                <a:effectLst/>
                <a:latin typeface="Calibri" panose="020F0502020204030204" pitchFamily="34" charset="0"/>
                <a:ea typeface="+mn-ea"/>
                <a:cs typeface="+mn-cs"/>
              </a:rPr>
              <a:t>15</a:t>
            </a:r>
            <a:r>
              <a:rPr lang="en-US" sz="1200" kern="1200">
                <a:solidFill>
                  <a:srgbClr val="000000"/>
                </a:solidFill>
                <a:effectLst/>
                <a:latin typeface="Calibri" panose="020F0502020204030204" pitchFamily="34" charset="0"/>
                <a:ea typeface="+mn-ea"/>
                <a:cs typeface="+mn-cs"/>
              </a:rPr>
              <a:t> participants</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10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10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9AEC59F-753E-4CD5-96FE-54D8D1AA4741}" type="slidenum">
              <a:rPr lang="en-US" smtClean="0"/>
              <a:t>27</a:t>
            </a:fld>
            <a:endParaRPr lang="en-US"/>
          </a:p>
        </p:txBody>
      </p:sp>
    </p:spTree>
    <p:extLst>
      <p:ext uri="{BB962C8B-B14F-4D97-AF65-F5344CB8AC3E}">
        <p14:creationId xmlns:p14="http://schemas.microsoft.com/office/powerpoint/2010/main" val="221063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000000"/>
                </a:solidFill>
                <a:effectLst/>
                <a:uLnTx/>
                <a:uFillTx/>
                <a:latin typeface="Calibri" panose="020F0502020204030204" pitchFamily="34" charset="0"/>
                <a:ea typeface="+mn-ea"/>
                <a:cs typeface="+mn-cs"/>
              </a:rPr>
              <a:t>Key Stats</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In-Person –</a:t>
            </a: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 87</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Virtual –</a:t>
            </a: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 36</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Avg Per Group – </a:t>
            </a: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8</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Total – </a:t>
            </a:r>
            <a:r>
              <a:rPr kumimoji="0" lang="en-US" sz="1200" b="1" i="0" u="sng" strike="noStrike" kern="1200" cap="none" spc="0" normalizeH="0" baseline="0" noProof="0">
                <a:ln>
                  <a:noFill/>
                </a:ln>
                <a:solidFill>
                  <a:srgbClr val="000000"/>
                </a:solidFill>
                <a:effectLst/>
                <a:uLnTx/>
                <a:uFillTx/>
                <a:latin typeface="Calibri" panose="020F0502020204030204" pitchFamily="34" charset="0"/>
                <a:ea typeface="+mn-ea"/>
                <a:cs typeface="+mn-cs"/>
              </a:rPr>
              <a:t>123</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In-Person Pretests – </a:t>
            </a: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12</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via roundtable discussion</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Virtual Pretests –</a:t>
            </a: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 4</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via WebEx roundtable discussion</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Totals Pretests – </a:t>
            </a: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16</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Cities:</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Chicago, IL; Duluth, GA; Long Island, NY;  NYC, NY; Ocala, FL; Seattle, WA;  Columbus, OH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70+ Organizations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000000"/>
                </a:solidFill>
                <a:effectLst/>
                <a:uLnTx/>
                <a:uFillTx/>
                <a:latin typeface="Calibri" panose="020F0502020204030204" pitchFamily="34" charset="0"/>
                <a:ea typeface="+mn-ea"/>
                <a:cs typeface="+mn-cs"/>
              </a:rPr>
              <a:t>Position Breakdown</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Practitioners – </a:t>
            </a: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12</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Hospital/Practice Admin – </a:t>
            </a: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10</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CIOs – </a:t>
            </a: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5</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CISOs – </a:t>
            </a: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13</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Executive Level – </a:t>
            </a: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18</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Medical Device Professionals –</a:t>
            </a: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 8</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IT Professionals -</a:t>
            </a: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 12</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InfoSec Professionals – </a:t>
            </a: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45 </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participants</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000000"/>
                </a:solidFill>
                <a:effectLst/>
                <a:uLnTx/>
                <a:uFillTx/>
                <a:latin typeface="Calibri" panose="020F0502020204030204" pitchFamily="34" charset="0"/>
                <a:ea typeface="+mn-ea"/>
                <a:cs typeface="+mn-cs"/>
              </a:rPr>
              <a:t>Regions Represented</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Northeast – </a:t>
            </a: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32</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Southeast – </a:t>
            </a: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20 </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participants</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Midwest – </a:t>
            </a: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46</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Northwest – </a:t>
            </a: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10</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Southwest – </a:t>
            </a: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15</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participants</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497D"/>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497D"/>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497D"/>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fld id="{C9AEC59F-753E-4CD5-96FE-54D8D1AA4741}" type="slidenum">
              <a:rPr lang="en-US" smtClean="0"/>
              <a:t>28</a:t>
            </a:fld>
            <a:endParaRPr lang="en-US"/>
          </a:p>
        </p:txBody>
      </p:sp>
    </p:spTree>
    <p:extLst>
      <p:ext uri="{BB962C8B-B14F-4D97-AF65-F5344CB8AC3E}">
        <p14:creationId xmlns:p14="http://schemas.microsoft.com/office/powerpoint/2010/main" val="2695017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AEC59F-753E-4CD5-96FE-54D8D1AA4741}" type="slidenum">
              <a:rPr lang="en-US" smtClean="0"/>
              <a:t>29</a:t>
            </a:fld>
            <a:endParaRPr lang="en-US"/>
          </a:p>
        </p:txBody>
      </p:sp>
    </p:spTree>
    <p:extLst>
      <p:ext uri="{BB962C8B-B14F-4D97-AF65-F5344CB8AC3E}">
        <p14:creationId xmlns:p14="http://schemas.microsoft.com/office/powerpoint/2010/main" val="1065560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AEC59F-753E-4CD5-96FE-54D8D1AA4741}" type="slidenum">
              <a:rPr lang="en-US" smtClean="0"/>
              <a:t>31</a:t>
            </a:fld>
            <a:endParaRPr lang="en-US"/>
          </a:p>
        </p:txBody>
      </p:sp>
    </p:spTree>
    <p:extLst>
      <p:ext uri="{BB962C8B-B14F-4D97-AF65-F5344CB8AC3E}">
        <p14:creationId xmlns:p14="http://schemas.microsoft.com/office/powerpoint/2010/main" val="2128350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10"/>
          </p:nvPr>
        </p:nvSpPr>
        <p:spPr/>
        <p:txBody>
          <a:bodyPr/>
          <a:lstStyle/>
          <a:p>
            <a:pPr>
              <a:defRPr/>
            </a:pPr>
            <a:fld id="{12BAF8CB-36CA-4A6D-9998-3F4D1BAA20A3}" type="slidenum">
              <a:rPr lang="en-US" smtClean="0"/>
              <a:pPr>
                <a:defRPr/>
              </a:pPr>
              <a:t>4</a:t>
            </a:fld>
            <a:endParaRPr lang="en-US"/>
          </a:p>
        </p:txBody>
      </p:sp>
    </p:spTree>
    <p:extLst>
      <p:ext uri="{BB962C8B-B14F-4D97-AF65-F5344CB8AC3E}">
        <p14:creationId xmlns:p14="http://schemas.microsoft.com/office/powerpoint/2010/main" val="192835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10"/>
          </p:nvPr>
        </p:nvSpPr>
        <p:spPr/>
        <p:txBody>
          <a:bodyPr/>
          <a:lstStyle/>
          <a:p>
            <a:pPr>
              <a:defRPr/>
            </a:pPr>
            <a:fld id="{12BAF8CB-36CA-4A6D-9998-3F4D1BAA20A3}" type="slidenum">
              <a:rPr lang="en-US" smtClean="0"/>
              <a:pPr>
                <a:defRPr/>
              </a:pPr>
              <a:t>5</a:t>
            </a:fld>
            <a:endParaRPr lang="en-US"/>
          </a:p>
        </p:txBody>
      </p:sp>
    </p:spTree>
    <p:extLst>
      <p:ext uri="{BB962C8B-B14F-4D97-AF65-F5344CB8AC3E}">
        <p14:creationId xmlns:p14="http://schemas.microsoft.com/office/powerpoint/2010/main" val="704045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500"/>
          </a:p>
        </p:txBody>
      </p:sp>
      <p:sp>
        <p:nvSpPr>
          <p:cNvPr id="4" name="Slide Number Placeholder 3"/>
          <p:cNvSpPr>
            <a:spLocks noGrp="1"/>
          </p:cNvSpPr>
          <p:nvPr>
            <p:ph type="sldNum" sz="quarter" idx="10"/>
          </p:nvPr>
        </p:nvSpPr>
        <p:spPr/>
        <p:txBody>
          <a:bodyPr/>
          <a:lstStyle/>
          <a:p>
            <a:fld id="{B7B4B1FB-BAF0-4204-AADF-DC64887E1594}" type="slidenum">
              <a:rPr lang="en-US" smtClean="0"/>
              <a:t>6</a:t>
            </a:fld>
            <a:endParaRPr lang="en-US"/>
          </a:p>
        </p:txBody>
      </p:sp>
    </p:spTree>
    <p:extLst>
      <p:ext uri="{BB962C8B-B14F-4D97-AF65-F5344CB8AC3E}">
        <p14:creationId xmlns:p14="http://schemas.microsoft.com/office/powerpoint/2010/main" val="90212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AEC59F-753E-4CD5-96FE-54D8D1AA47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8202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7" indent="-181227">
              <a:buFont typeface="Wingdings" panose="05000000000000000000" pitchFamily="2" charset="2"/>
              <a:buChar char="Ø"/>
            </a:pPr>
            <a:endParaRPr lang="en-US"/>
          </a:p>
        </p:txBody>
      </p:sp>
      <p:sp>
        <p:nvSpPr>
          <p:cNvPr id="4" name="Slide Number Placeholder 3"/>
          <p:cNvSpPr>
            <a:spLocks noGrp="1"/>
          </p:cNvSpPr>
          <p:nvPr>
            <p:ph type="sldNum" sz="quarter" idx="10"/>
          </p:nvPr>
        </p:nvSpPr>
        <p:spPr/>
        <p:txBody>
          <a:bodyPr/>
          <a:lstStyle/>
          <a:p>
            <a:fld id="{B7B4B1FB-BAF0-4204-AADF-DC64887E1594}" type="slidenum">
              <a:rPr lang="en-US" smtClean="0"/>
              <a:t>8</a:t>
            </a:fld>
            <a:endParaRPr lang="en-US"/>
          </a:p>
        </p:txBody>
      </p:sp>
    </p:spTree>
    <p:extLst>
      <p:ext uri="{BB962C8B-B14F-4D97-AF65-F5344CB8AC3E}">
        <p14:creationId xmlns:p14="http://schemas.microsoft.com/office/powerpoint/2010/main" val="164168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4B1FB-BAF0-4204-AADF-DC64887E15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9610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7" indent="-181227">
              <a:buFont typeface="Wingdings" panose="05000000000000000000" pitchFamily="2" charset="2"/>
              <a:buChar char="Ø"/>
            </a:pPr>
            <a:endParaRPr lang="en-US"/>
          </a:p>
        </p:txBody>
      </p:sp>
      <p:sp>
        <p:nvSpPr>
          <p:cNvPr id="4" name="Slide Number Placeholder 3"/>
          <p:cNvSpPr>
            <a:spLocks noGrp="1"/>
          </p:cNvSpPr>
          <p:nvPr>
            <p:ph type="sldNum" sz="quarter" idx="10"/>
          </p:nvPr>
        </p:nvSpPr>
        <p:spPr/>
        <p:txBody>
          <a:bodyPr/>
          <a:lstStyle/>
          <a:p>
            <a:fld id="{B7B4B1FB-BAF0-4204-AADF-DC64887E1594}" type="slidenum">
              <a:rPr lang="en-US" smtClean="0"/>
              <a:t>10</a:t>
            </a:fld>
            <a:endParaRPr lang="en-US"/>
          </a:p>
        </p:txBody>
      </p:sp>
    </p:spTree>
    <p:extLst>
      <p:ext uri="{BB962C8B-B14F-4D97-AF65-F5344CB8AC3E}">
        <p14:creationId xmlns:p14="http://schemas.microsoft.com/office/powerpoint/2010/main" val="32779446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EC1AAB-2BB1-4690-8BBA-B5E264AD93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2"/>
          <p:cNvSpPr>
            <a:spLocks noGrp="1" noChangeArrowheads="1"/>
          </p:cNvSpPr>
          <p:nvPr>
            <p:ph type="ctrTitle"/>
          </p:nvPr>
        </p:nvSpPr>
        <p:spPr>
          <a:xfrm>
            <a:off x="562708" y="4267200"/>
            <a:ext cx="8018585" cy="838200"/>
          </a:xfrm>
        </p:spPr>
        <p:txBody>
          <a:bodyPr anchorCtr="1"/>
          <a:lstStyle>
            <a:lvl1pPr algn="l">
              <a:defRPr sz="3200" b="0">
                <a:solidFill>
                  <a:schemeClr val="bg1"/>
                </a:solidFill>
                <a:latin typeface="Arial Black" pitchFamily="-28" charset="0"/>
              </a:defRPr>
            </a:lvl1pPr>
          </a:lstStyle>
          <a:p>
            <a:r>
              <a:rPr lang="en-US"/>
              <a:t>Click to edit Master title style</a:t>
            </a:r>
          </a:p>
        </p:txBody>
      </p:sp>
      <p:sp>
        <p:nvSpPr>
          <p:cNvPr id="11" name="Rectangle 3"/>
          <p:cNvSpPr>
            <a:spLocks noGrp="1" noChangeArrowheads="1"/>
          </p:cNvSpPr>
          <p:nvPr>
            <p:ph type="subTitle" idx="1"/>
          </p:nvPr>
        </p:nvSpPr>
        <p:spPr>
          <a:xfrm>
            <a:off x="562708" y="5334000"/>
            <a:ext cx="8018585" cy="1143000"/>
          </a:xfrm>
        </p:spPr>
        <p:txBody>
          <a:bodyPr/>
          <a:lstStyle>
            <a:lvl1pPr marL="0" indent="0" algn="ctr">
              <a:buFont typeface="Webdings" pitchFamily="-28" charset="2"/>
              <a:buNone/>
              <a:defRPr sz="2200" b="1">
                <a:solidFill>
                  <a:srgbClr val="FFFFFF"/>
                </a:solidFill>
              </a:defRPr>
            </a:lvl1pPr>
          </a:lstStyle>
          <a:p>
            <a:r>
              <a:rPr lang="en-US"/>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343400"/>
            <a:ext cx="5486400" cy="566738"/>
          </a:xfrm>
        </p:spPr>
        <p:txBody>
          <a:bodyPr/>
          <a:lstStyle>
            <a:lvl1pPr algn="l">
              <a:defRPr sz="20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1792166" y="914400"/>
            <a:ext cx="5486400" cy="3355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166" y="4910138"/>
            <a:ext cx="5486400" cy="1033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r>
              <a:rPr lang="en-US"/>
              <a:t>HHS 405(d) Steering Committee</a:t>
            </a:r>
          </a:p>
        </p:txBody>
      </p:sp>
      <p:sp>
        <p:nvSpPr>
          <p:cNvPr id="7"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HHS 405(d) Steering Committee</a:t>
            </a:r>
          </a:p>
        </p:txBody>
      </p:sp>
      <p:sp>
        <p:nvSpPr>
          <p:cNvPr id="6"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7661" y="1066800"/>
            <a:ext cx="2215662" cy="5410200"/>
          </a:xfrm>
        </p:spPr>
        <p:txBody>
          <a:bodyPr vert="eaVert"/>
          <a:lstStyle>
            <a:lvl1pPr>
              <a:defRPr>
                <a:solidFill>
                  <a:schemeClr val="tx2"/>
                </a:solidFill>
              </a:defRPr>
            </a:lvl1pPr>
          </a:lstStyle>
          <a:p>
            <a:r>
              <a:rPr lang="en-US"/>
              <a:t>Click to edit Master title style</a:t>
            </a:r>
          </a:p>
        </p:txBody>
      </p:sp>
      <p:sp>
        <p:nvSpPr>
          <p:cNvPr id="3" name="Vertical Text Placeholder 2"/>
          <p:cNvSpPr>
            <a:spLocks noGrp="1"/>
          </p:cNvSpPr>
          <p:nvPr>
            <p:ph type="body" orient="vert" idx="1"/>
          </p:nvPr>
        </p:nvSpPr>
        <p:spPr>
          <a:xfrm>
            <a:off x="140677" y="1066800"/>
            <a:ext cx="6506308"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HHS 405(d) Steering Committee</a:t>
            </a:r>
          </a:p>
        </p:txBody>
      </p:sp>
      <p:sp>
        <p:nvSpPr>
          <p:cNvPr id="6"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p>
        </p:txBody>
      </p:sp>
      <p:sp>
        <p:nvSpPr>
          <p:cNvPr id="3" name="Footer Placeholder 4"/>
          <p:cNvSpPr>
            <a:spLocks noGrp="1"/>
          </p:cNvSpPr>
          <p:nvPr>
            <p:ph type="ftr" sz="quarter" idx="11"/>
          </p:nvPr>
        </p:nvSpPr>
        <p:spPr/>
        <p:txBody>
          <a:bodyPr/>
          <a:lstStyle>
            <a:lvl1pPr>
              <a:defRPr/>
            </a:lvl1pPr>
          </a:lstStyle>
          <a:p>
            <a:r>
              <a:rPr lang="en-US"/>
              <a:t>HHS 405(d) Steering Committee</a:t>
            </a:r>
          </a:p>
        </p:txBody>
      </p:sp>
      <p:sp>
        <p:nvSpPr>
          <p:cNvPr id="4"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a:p>
        </p:txBody>
      </p:sp>
      <p:sp>
        <p:nvSpPr>
          <p:cNvPr id="5" name="Rectangle 4">
            <a:extLst>
              <a:ext uri="{FF2B5EF4-FFF2-40B4-BE49-F238E27FC236}">
                <a16:creationId xmlns:a16="http://schemas.microsoft.com/office/drawing/2014/main" id="{02A77B7B-717A-4F8E-93EE-43129C03BB13}"/>
              </a:ext>
            </a:extLst>
          </p:cNvPr>
          <p:cNvSpPr/>
          <p:nvPr userDrawn="1"/>
        </p:nvSpPr>
        <p:spPr bwMode="auto">
          <a:xfrm>
            <a:off x="0" y="-838200"/>
            <a:ext cx="9144000" cy="1828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28" charset="0"/>
            </a:endParaRPr>
          </a:p>
        </p:txBody>
      </p:sp>
      <p:sp>
        <p:nvSpPr>
          <p:cNvPr id="8" name="Content Placeholder 3">
            <a:extLst>
              <a:ext uri="{FF2B5EF4-FFF2-40B4-BE49-F238E27FC236}">
                <a16:creationId xmlns:a16="http://schemas.microsoft.com/office/drawing/2014/main" id="{F1C22228-36BC-4163-B44B-48B44D2107BD}"/>
              </a:ext>
            </a:extLst>
          </p:cNvPr>
          <p:cNvSpPr>
            <a:spLocks noGrp="1"/>
          </p:cNvSpPr>
          <p:nvPr>
            <p:ph sz="half" idx="2" hasCustomPrompt="1"/>
          </p:nvPr>
        </p:nvSpPr>
        <p:spPr>
          <a:xfrm>
            <a:off x="253218" y="1295400"/>
            <a:ext cx="4220308" cy="4648200"/>
          </a:xfrm>
        </p:spPr>
        <p:txBody>
          <a:bodyPr/>
          <a:lstStyle>
            <a:lvl1pPr marL="0" indent="0">
              <a:buFontTx/>
              <a:buNone/>
              <a:defRPr lang="en-US" sz="1100" smtClean="0">
                <a:effectLst/>
              </a:defRPr>
            </a:lvl1pPr>
            <a:lvl2pPr>
              <a:defRPr sz="1400"/>
            </a:lvl2pPr>
            <a:lvl3pPr>
              <a:defRPr sz="1400"/>
            </a:lvl3pPr>
            <a:lvl4pPr>
              <a:defRPr sz="1400"/>
            </a:lvl4pPr>
            <a:lvl5pPr marL="1320800" indent="0">
              <a:buFontTx/>
              <a:buNone/>
              <a:defRPr sz="1400"/>
            </a:lvl5pPr>
            <a:lvl6pPr>
              <a:defRPr sz="1600"/>
            </a:lvl6pPr>
            <a:lvl7pPr>
              <a:defRPr sz="1600"/>
            </a:lvl7pPr>
            <a:lvl8pPr>
              <a:defRPr sz="1600"/>
            </a:lvl8pPr>
            <a:lvl9pPr>
              <a:defRPr sz="1600"/>
            </a:lvl9pPr>
          </a:lstStyle>
          <a:p>
            <a:r>
              <a:rPr lang="en-US" sz="1100">
                <a:effectLst/>
                <a:latin typeface="Times New Roman" panose="02020603050405020304" pitchFamily="18" charset="0"/>
                <a:ea typeface="Calibri" panose="020F0502020204030204" pitchFamily="34" charset="0"/>
                <a:cs typeface="Times New Roman" panose="02020603050405020304" pitchFamily="18" charset="0"/>
              </a:rPr>
              <a:t>Chris </a:t>
            </a:r>
            <a:r>
              <a:rPr lang="en-US" sz="1100" err="1">
                <a:effectLst/>
                <a:latin typeface="Times New Roman" panose="02020603050405020304" pitchFamily="18" charset="0"/>
                <a:ea typeface="Calibri" panose="020F0502020204030204" pitchFamily="34" charset="0"/>
                <a:cs typeface="Times New Roman" panose="02020603050405020304" pitchFamily="18" charset="0"/>
              </a:rPr>
              <a:t>Wlaschin</a:t>
            </a:r>
            <a:r>
              <a:rPr lang="en-US" sz="1100">
                <a:effectLst/>
                <a:latin typeface="Times New Roman" panose="02020603050405020304" pitchFamily="18" charset="0"/>
                <a:ea typeface="Calibri" panose="020F0502020204030204" pitchFamily="34" charset="0"/>
                <a:cs typeface="Times New Roman" panose="02020603050405020304" pitchFamily="18" charset="0"/>
              </a:rPr>
              <a:t> oversees cybersecurity for the Department of Health and Human Services, as well as the Office of Information Security (OIS) in the Office of the Chief Information Officer (OCIO), and is  the Chief Information Security Officer (CISO).  As the Executive Director he is responsible for leading the HHS team in innovation for cybersecurity, as well as building collaboration and sharing best practices across both private and public sectors for information security.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r>
              <a:rPr lang="en-US" sz="1100">
                <a:effectLst/>
                <a:latin typeface="Times New Roman" panose="02020603050405020304" pitchFamily="18" charset="0"/>
                <a:ea typeface="Calibri" panose="020F0502020204030204" pitchFamily="34" charset="0"/>
                <a:cs typeface="Times New Roman" panose="02020603050405020304" pitchFamily="18" charset="0"/>
              </a:rPr>
              <a:t>Before joining the HHS team, Chris served as the Senior Director for Information Security and Infrastructure for NRC Health, as well as the CISO for the University of Nebraska system. Prior to that, Chris was the Associate Deputy Assistant Secretary for Security Operations, Information Security for the Department of Veterans Affairs. Chris also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r>
              <a:rPr lang="en-US" sz="1100">
                <a:effectLst/>
                <a:latin typeface="Times New Roman" panose="02020603050405020304" pitchFamily="18" charset="0"/>
                <a:ea typeface="Calibri" panose="020F0502020204030204" pitchFamily="34" charset="0"/>
                <a:cs typeface="Times New Roman" panose="02020603050405020304" pitchFamily="18" charset="0"/>
              </a:rPr>
              <a:t>served as Chief Information Officer (CIO) for the US Navy’s Military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r>
              <a:rPr lang="en-US" sz="1100">
                <a:effectLst/>
                <a:latin typeface="Times New Roman" panose="02020603050405020304" pitchFamily="18" charset="0"/>
                <a:ea typeface="Calibri" panose="020F0502020204030204" pitchFamily="34" charset="0"/>
                <a:cs typeface="Times New Roman" panose="02020603050405020304" pitchFamily="18" charset="0"/>
              </a:rPr>
              <a:t>Sealift Command.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r>
              <a:rPr lang="en-US" sz="1100">
                <a:effectLst/>
                <a:latin typeface="Times New Roman" panose="02020603050405020304" pitchFamily="18" charset="0"/>
                <a:ea typeface="Calibri" panose="020F0502020204030204" pitchFamily="34" charset="0"/>
                <a:cs typeface="Times New Roman" panose="02020603050405020304" pitchFamily="18" charset="0"/>
              </a:rPr>
              <a:t>Chris also served with distinction in the US Navy for over 28 years in a variety of leadership roles.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lvl="0"/>
            <a:endParaRPr lang="en-US"/>
          </a:p>
        </p:txBody>
      </p:sp>
      <p:sp>
        <p:nvSpPr>
          <p:cNvPr id="10" name="Picture Placeholder 9">
            <a:extLst>
              <a:ext uri="{FF2B5EF4-FFF2-40B4-BE49-F238E27FC236}">
                <a16:creationId xmlns:a16="http://schemas.microsoft.com/office/drawing/2014/main" id="{307EF93E-7541-4F49-9607-ABEAC77CD3E8}"/>
              </a:ext>
            </a:extLst>
          </p:cNvPr>
          <p:cNvSpPr>
            <a:spLocks noGrp="1"/>
          </p:cNvSpPr>
          <p:nvPr>
            <p:ph type="pic" sz="quarter" idx="13"/>
          </p:nvPr>
        </p:nvSpPr>
        <p:spPr>
          <a:xfrm>
            <a:off x="4648200" y="182880"/>
            <a:ext cx="4322763" cy="5760720"/>
          </a:xfrm>
        </p:spPr>
        <p:txBody>
          <a:bodyPr/>
          <a:lstStyle/>
          <a:p>
            <a:endParaRPr lang="en-US"/>
          </a:p>
        </p:txBody>
      </p:sp>
      <p:sp>
        <p:nvSpPr>
          <p:cNvPr id="11" name="Text Placeholder 2">
            <a:extLst>
              <a:ext uri="{FF2B5EF4-FFF2-40B4-BE49-F238E27FC236}">
                <a16:creationId xmlns:a16="http://schemas.microsoft.com/office/drawing/2014/main" id="{1AA4A706-FB3E-4CB7-B2E9-25384270D394}"/>
              </a:ext>
            </a:extLst>
          </p:cNvPr>
          <p:cNvSpPr>
            <a:spLocks noGrp="1"/>
          </p:cNvSpPr>
          <p:nvPr>
            <p:ph type="body" idx="14"/>
          </p:nvPr>
        </p:nvSpPr>
        <p:spPr>
          <a:xfrm>
            <a:off x="253218" y="182880"/>
            <a:ext cx="4220308" cy="960120"/>
          </a:xfrm>
        </p:spPr>
        <p:txBody>
          <a:bodyPr anchor="b"/>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381991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836778-A6CC-4C8B-A36A-F99BE50B278E}"/>
              </a:ext>
            </a:extLst>
          </p:cNvPr>
          <p:cNvSpPr>
            <a:spLocks noGrp="1"/>
          </p:cNvSpPr>
          <p:nvPr>
            <p:ph type="body" sz="quarter" idx="10" hasCustomPrompt="1"/>
          </p:nvPr>
        </p:nvSpPr>
        <p:spPr>
          <a:xfrm>
            <a:off x="561975" y="4800600"/>
            <a:ext cx="3857625" cy="9906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mn-lt"/>
                <a:ea typeface="+mn-ea"/>
                <a:cs typeface="+mn-cs"/>
              </a:rPr>
              <a:t>Name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mn-lt"/>
                <a:ea typeface="+mn-ea"/>
                <a:cs typeface="+mn-cs"/>
              </a:rPr>
              <a:t>Phone Number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mn-lt"/>
                <a:ea typeface="+mn-ea"/>
                <a:cs typeface="+mn-cs"/>
              </a:rPr>
              <a:t>Email</a:t>
            </a:r>
          </a:p>
        </p:txBody>
      </p:sp>
      <p:sp>
        <p:nvSpPr>
          <p:cNvPr id="9" name="Title 8">
            <a:extLst>
              <a:ext uri="{FF2B5EF4-FFF2-40B4-BE49-F238E27FC236}">
                <a16:creationId xmlns:a16="http://schemas.microsoft.com/office/drawing/2014/main" id="{25F5C804-CA61-4604-8C0C-05231970BA8E}"/>
              </a:ext>
            </a:extLst>
          </p:cNvPr>
          <p:cNvSpPr>
            <a:spLocks noGrp="1"/>
          </p:cNvSpPr>
          <p:nvPr>
            <p:ph type="title" hasCustomPrompt="1"/>
          </p:nvPr>
        </p:nvSpPr>
        <p:spPr>
          <a:xfrm>
            <a:off x="552831" y="3657600"/>
            <a:ext cx="3866769" cy="838200"/>
          </a:xfrm>
        </p:spPr>
        <p:txBody>
          <a:bodyPr/>
          <a:lstStyle>
            <a:lvl1pPr>
              <a:defRPr>
                <a:solidFill>
                  <a:schemeClr val="tx2"/>
                </a:solidFill>
              </a:defRPr>
            </a:lvl1pPr>
          </a:lstStyle>
          <a:p>
            <a:r>
              <a:rPr lang="en-US"/>
              <a:t>Contact</a:t>
            </a:r>
          </a:p>
        </p:txBody>
      </p:sp>
    </p:spTree>
    <p:extLst>
      <p:ext uri="{BB962C8B-B14F-4D97-AF65-F5344CB8AC3E}">
        <p14:creationId xmlns:p14="http://schemas.microsoft.com/office/powerpoint/2010/main" val="62232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pic>
        <p:nvPicPr>
          <p:cNvPr id="3" name="Picture 2" descr="A picture containing water, building&#10;&#10;Description generated with high confidence">
            <a:extLst>
              <a:ext uri="{FF2B5EF4-FFF2-40B4-BE49-F238E27FC236}">
                <a16:creationId xmlns:a16="http://schemas.microsoft.com/office/drawing/2014/main" id="{3CDE7022-B24A-4F8F-B4C6-EDBCB8DFB5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
        <p:nvSpPr>
          <p:cNvPr id="9" name="Title 8">
            <a:extLst>
              <a:ext uri="{FF2B5EF4-FFF2-40B4-BE49-F238E27FC236}">
                <a16:creationId xmlns:a16="http://schemas.microsoft.com/office/drawing/2014/main" id="{25F5C804-CA61-4604-8C0C-05231970BA8E}"/>
              </a:ext>
            </a:extLst>
          </p:cNvPr>
          <p:cNvSpPr>
            <a:spLocks noGrp="1"/>
          </p:cNvSpPr>
          <p:nvPr>
            <p:ph type="title" hasCustomPrompt="1"/>
          </p:nvPr>
        </p:nvSpPr>
        <p:spPr>
          <a:xfrm>
            <a:off x="561975" y="1066800"/>
            <a:ext cx="3866769" cy="838200"/>
          </a:xfrm>
        </p:spPr>
        <p:txBody>
          <a:bodyPr/>
          <a:lstStyle>
            <a:lvl1pPr>
              <a:defRPr>
                <a:solidFill>
                  <a:schemeClr val="tx2"/>
                </a:solidFill>
              </a:defRPr>
            </a:lvl1pPr>
          </a:lstStyle>
          <a:p>
            <a:r>
              <a:rPr lang="en-US"/>
              <a:t>Contact</a:t>
            </a:r>
          </a:p>
        </p:txBody>
      </p:sp>
      <p:sp>
        <p:nvSpPr>
          <p:cNvPr id="6" name="Text Placeholder 5">
            <a:extLst>
              <a:ext uri="{FF2B5EF4-FFF2-40B4-BE49-F238E27FC236}">
                <a16:creationId xmlns:a16="http://schemas.microsoft.com/office/drawing/2014/main" id="{8A2960E5-DDF8-4F31-AF4B-A0B88B0EEFB9}"/>
              </a:ext>
            </a:extLst>
          </p:cNvPr>
          <p:cNvSpPr>
            <a:spLocks noGrp="1"/>
          </p:cNvSpPr>
          <p:nvPr>
            <p:ph type="body" sz="quarter" idx="10" hasCustomPrompt="1"/>
          </p:nvPr>
        </p:nvSpPr>
        <p:spPr>
          <a:xfrm>
            <a:off x="561975" y="2133600"/>
            <a:ext cx="3867150" cy="1219200"/>
          </a:xfrm>
        </p:spPr>
        <p:txBody>
          <a:bodyPr/>
          <a:lstStyle>
            <a:lvl1pPr marL="0" indent="0">
              <a:buNone/>
              <a:defRPr sz="18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Name</a:t>
            </a:r>
          </a:p>
          <a:p>
            <a:pPr lvl="0"/>
            <a:r>
              <a:rPr lang="en-US"/>
              <a:t>Phone Number</a:t>
            </a:r>
          </a:p>
          <a:p>
            <a:pPr lvl="0"/>
            <a:r>
              <a:rPr lang="en-US"/>
              <a:t>Email</a:t>
            </a:r>
          </a:p>
          <a:p>
            <a:pPr lvl="0"/>
            <a:endParaRPr lang="en-US"/>
          </a:p>
        </p:txBody>
      </p:sp>
    </p:spTree>
    <p:extLst>
      <p:ext uri="{BB962C8B-B14F-4D97-AF65-F5344CB8AC3E}">
        <p14:creationId xmlns:p14="http://schemas.microsoft.com/office/powerpoint/2010/main" val="2845797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5F5C804-CA61-4604-8C0C-05231970BA8E}"/>
              </a:ext>
            </a:extLst>
          </p:cNvPr>
          <p:cNvSpPr>
            <a:spLocks noGrp="1"/>
          </p:cNvSpPr>
          <p:nvPr>
            <p:ph type="title" hasCustomPrompt="1"/>
          </p:nvPr>
        </p:nvSpPr>
        <p:spPr>
          <a:xfrm>
            <a:off x="552831" y="4267200"/>
            <a:ext cx="3866769" cy="838200"/>
          </a:xfrm>
        </p:spPr>
        <p:txBody>
          <a:bodyPr/>
          <a:lstStyle>
            <a:lvl1pPr>
              <a:defRPr>
                <a:solidFill>
                  <a:schemeClr val="tx2"/>
                </a:solidFill>
              </a:defRPr>
            </a:lvl1pPr>
          </a:lstStyle>
          <a:p>
            <a:r>
              <a:rPr lang="en-US"/>
              <a:t>Questions?</a:t>
            </a:r>
          </a:p>
        </p:txBody>
      </p:sp>
    </p:spTree>
    <p:extLst>
      <p:ext uri="{BB962C8B-B14F-4D97-AF65-F5344CB8AC3E}">
        <p14:creationId xmlns:p14="http://schemas.microsoft.com/office/powerpoint/2010/main" val="54305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EC1AAB-2BB1-4690-8BBA-B5E264AD93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2"/>
          <p:cNvSpPr>
            <a:spLocks noGrp="1" noChangeArrowheads="1"/>
          </p:cNvSpPr>
          <p:nvPr>
            <p:ph type="ctrTitle"/>
          </p:nvPr>
        </p:nvSpPr>
        <p:spPr>
          <a:xfrm>
            <a:off x="562709" y="4267200"/>
            <a:ext cx="8018585" cy="838200"/>
          </a:xfrm>
        </p:spPr>
        <p:txBody>
          <a:bodyPr anchorCtr="1"/>
          <a:lstStyle>
            <a:lvl1pPr algn="l">
              <a:defRPr sz="2400" b="0">
                <a:solidFill>
                  <a:schemeClr val="bg1"/>
                </a:solidFill>
                <a:latin typeface="Arial Black" pitchFamily="-28" charset="0"/>
              </a:defRPr>
            </a:lvl1pPr>
          </a:lstStyle>
          <a:p>
            <a:r>
              <a:rPr lang="en-US"/>
              <a:t>Click to edit Master title style</a:t>
            </a:r>
          </a:p>
        </p:txBody>
      </p:sp>
      <p:sp>
        <p:nvSpPr>
          <p:cNvPr id="11" name="Rectangle 3"/>
          <p:cNvSpPr>
            <a:spLocks noGrp="1" noChangeArrowheads="1"/>
          </p:cNvSpPr>
          <p:nvPr>
            <p:ph type="subTitle" idx="1"/>
          </p:nvPr>
        </p:nvSpPr>
        <p:spPr>
          <a:xfrm>
            <a:off x="562709" y="5334000"/>
            <a:ext cx="8018585" cy="1143000"/>
          </a:xfrm>
        </p:spPr>
        <p:txBody>
          <a:bodyPr/>
          <a:lstStyle>
            <a:lvl1pPr marL="0" indent="0" algn="ctr">
              <a:buFont typeface="Webdings" pitchFamily="-28" charset="2"/>
              <a:buNone/>
              <a:defRPr sz="1650" b="1">
                <a:solidFill>
                  <a:srgbClr val="FFFFFF"/>
                </a:solidFill>
              </a:defRPr>
            </a:lvl1pPr>
          </a:lstStyle>
          <a:p>
            <a:r>
              <a:rPr lang="en-US"/>
              <a:t>Click to edit Master subtitle style</a:t>
            </a:r>
          </a:p>
        </p:txBody>
      </p:sp>
    </p:spTree>
    <p:extLst>
      <p:ext uri="{BB962C8B-B14F-4D97-AF65-F5344CB8AC3E}">
        <p14:creationId xmlns:p14="http://schemas.microsoft.com/office/powerpoint/2010/main" val="665883732"/>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253830" y="6432550"/>
            <a:ext cx="741485" cy="329184"/>
          </a:xfrm>
        </p:spPr>
        <p:txBody>
          <a:bodyPr/>
          <a:lstStyle>
            <a:lvl1pPr>
              <a:defRPr/>
            </a:lvl1pPr>
          </a:lstStyle>
          <a:p>
            <a:endParaRPr lang="en-US"/>
          </a:p>
        </p:txBody>
      </p:sp>
      <p:sp>
        <p:nvSpPr>
          <p:cNvPr id="5" name="Footer Placeholder 4"/>
          <p:cNvSpPr>
            <a:spLocks noGrp="1"/>
          </p:cNvSpPr>
          <p:nvPr>
            <p:ph type="ftr" sz="quarter" idx="11"/>
          </p:nvPr>
        </p:nvSpPr>
        <p:spPr>
          <a:xfrm>
            <a:off x="4724400" y="6452616"/>
            <a:ext cx="2362200" cy="329184"/>
          </a:xfrm>
        </p:spPr>
        <p:txBody>
          <a:bodyPr/>
          <a:lstStyle>
            <a:lvl1pPr>
              <a:defRPr/>
            </a:lvl1pPr>
          </a:lstStyle>
          <a:p>
            <a:r>
              <a:rPr lang="en-US"/>
              <a:t>HHS 405(d) Steering Committee</a:t>
            </a:r>
          </a:p>
        </p:txBody>
      </p:sp>
      <p:sp>
        <p:nvSpPr>
          <p:cNvPr id="6" name="Slide Number Placeholder 5"/>
          <p:cNvSpPr>
            <a:spLocks noGrp="1"/>
          </p:cNvSpPr>
          <p:nvPr>
            <p:ph type="sldNum" sz="quarter" idx="12"/>
          </p:nvPr>
        </p:nvSpPr>
        <p:spPr>
          <a:xfrm>
            <a:off x="8229599" y="6432550"/>
            <a:ext cx="741486" cy="349250"/>
          </a:xfrm>
        </p:spPr>
        <p:txBody>
          <a:bodyPr/>
          <a:lstStyle>
            <a:lvl1pPr>
              <a:defRPr/>
            </a:lvl1pPr>
          </a:lstStyle>
          <a:p>
            <a:fld id="{544CED4A-E9EA-407C-B40B-B4BD70753D37}" type="slidenum">
              <a:rPr lang="en-US" smtClean="0"/>
              <a:t>‹#›</a:t>
            </a:fld>
            <a:endParaRPr lang="en-US"/>
          </a:p>
        </p:txBody>
      </p:sp>
    </p:spTree>
    <p:extLst>
      <p:ext uri="{BB962C8B-B14F-4D97-AF65-F5344CB8AC3E}">
        <p14:creationId xmlns:p14="http://schemas.microsoft.com/office/powerpoint/2010/main" val="73639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3"/>
            <a:ext cx="7772400" cy="1362075"/>
          </a:xfrm>
        </p:spPr>
        <p:txBody>
          <a:bodyPr anchor="t"/>
          <a:lstStyle>
            <a:lvl1pPr algn="l">
              <a:defRPr sz="2100" b="1" cap="all">
                <a:solidFill>
                  <a:schemeClr val="tx2"/>
                </a:solidFill>
              </a:defRPr>
            </a:lvl1pPr>
          </a:lstStyle>
          <a:p>
            <a:r>
              <a:rPr lang="en-US"/>
              <a:t>Click to edit Master title style</a:t>
            </a:r>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HHS 405(d) Steering Committee</a:t>
            </a:r>
          </a:p>
        </p:txBody>
      </p:sp>
      <p:sp>
        <p:nvSpPr>
          <p:cNvPr id="6"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a:p>
        </p:txBody>
      </p:sp>
    </p:spTree>
    <p:extLst>
      <p:ext uri="{BB962C8B-B14F-4D97-AF65-F5344CB8AC3E}">
        <p14:creationId xmlns:p14="http://schemas.microsoft.com/office/powerpoint/2010/main" val="3625235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253829" y="6432550"/>
            <a:ext cx="741485" cy="329184"/>
          </a:xfrm>
        </p:spPr>
        <p:txBody>
          <a:bodyPr/>
          <a:lstStyle>
            <a:lvl1pPr>
              <a:defRPr/>
            </a:lvl1pPr>
          </a:lstStyle>
          <a:p>
            <a:endParaRPr lang="en-US"/>
          </a:p>
        </p:txBody>
      </p:sp>
      <p:sp>
        <p:nvSpPr>
          <p:cNvPr id="5" name="Footer Placeholder 4"/>
          <p:cNvSpPr>
            <a:spLocks noGrp="1"/>
          </p:cNvSpPr>
          <p:nvPr>
            <p:ph type="ftr" sz="quarter" idx="11"/>
          </p:nvPr>
        </p:nvSpPr>
        <p:spPr>
          <a:xfrm>
            <a:off x="4724400" y="6452616"/>
            <a:ext cx="2362200" cy="329184"/>
          </a:xfrm>
        </p:spPr>
        <p:txBody>
          <a:bodyPr/>
          <a:lstStyle>
            <a:lvl1pPr>
              <a:defRPr/>
            </a:lvl1pPr>
          </a:lstStyle>
          <a:p>
            <a:r>
              <a:rPr lang="en-US"/>
              <a:t>HHS 405(d) Steering Committee</a:t>
            </a:r>
          </a:p>
        </p:txBody>
      </p:sp>
      <p:sp>
        <p:nvSpPr>
          <p:cNvPr id="6" name="Slide Number Placeholder 5"/>
          <p:cNvSpPr>
            <a:spLocks noGrp="1"/>
          </p:cNvSpPr>
          <p:nvPr>
            <p:ph type="sldNum" sz="quarter" idx="12"/>
          </p:nvPr>
        </p:nvSpPr>
        <p:spPr>
          <a:xfrm>
            <a:off x="8229599" y="6432550"/>
            <a:ext cx="741486" cy="349250"/>
          </a:xfrm>
        </p:spPr>
        <p:txBody>
          <a:bodyPr/>
          <a:lstStyle>
            <a:lvl1pPr>
              <a:defRPr/>
            </a:lvl1pPr>
          </a:lstStyle>
          <a:p>
            <a:fld id="{544CED4A-E9EA-407C-B40B-B4BD70753D37}"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0678" y="914400"/>
            <a:ext cx="4360985" cy="5029200"/>
          </a:xfrm>
        </p:spPr>
        <p:txBody>
          <a:bodyPr/>
          <a:lstStyle>
            <a:lvl1pPr>
              <a:defRPr sz="105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2339" y="914400"/>
            <a:ext cx="4360985" cy="5029200"/>
          </a:xfrm>
        </p:spPr>
        <p:txBody>
          <a:bodyPr/>
          <a:lstStyle>
            <a:lvl1pPr>
              <a:defRPr sz="105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r>
              <a:rPr lang="en-US"/>
              <a:t>HHS 405(d) Steering Committee</a:t>
            </a:r>
          </a:p>
        </p:txBody>
      </p:sp>
      <p:sp>
        <p:nvSpPr>
          <p:cNvPr id="7"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a:p>
        </p:txBody>
      </p:sp>
    </p:spTree>
    <p:extLst>
      <p:ext uri="{BB962C8B-B14F-4D97-AF65-F5344CB8AC3E}">
        <p14:creationId xmlns:p14="http://schemas.microsoft.com/office/powerpoint/2010/main" val="4848430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3218" y="-304800"/>
            <a:ext cx="8609428" cy="100584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3218" y="914400"/>
            <a:ext cx="4220308" cy="639762"/>
          </a:xfrm>
        </p:spPr>
        <p:txBody>
          <a:bodyPr anchor="b"/>
          <a:lstStyle>
            <a:lvl1pPr marL="0" indent="0">
              <a:buNone/>
              <a:defRPr sz="135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253218" y="1645920"/>
            <a:ext cx="4220308" cy="4297680"/>
          </a:xfrm>
        </p:spPr>
        <p:txBody>
          <a:bodyPr/>
          <a:lstStyle>
            <a:lvl1pPr>
              <a:defRPr sz="1050"/>
            </a:lvl1pPr>
            <a:lvl2pPr>
              <a:defRPr sz="1050"/>
            </a:lvl2pPr>
            <a:lvl3pPr>
              <a:defRPr sz="1050"/>
            </a:lvl3pPr>
            <a:lvl4pPr>
              <a:defRPr sz="1050"/>
            </a:lvl4pPr>
            <a:lvl5pPr>
              <a:defRPr sz="105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269" y="914400"/>
            <a:ext cx="4220308" cy="639762"/>
          </a:xfrm>
        </p:spPr>
        <p:txBody>
          <a:bodyPr anchor="b"/>
          <a:lstStyle>
            <a:lvl1pPr marL="0" indent="0">
              <a:buNone/>
              <a:defRPr sz="135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2338" y="1645920"/>
            <a:ext cx="4220308" cy="4297680"/>
          </a:xfrm>
        </p:spPr>
        <p:txBody>
          <a:bodyPr/>
          <a:lstStyle>
            <a:lvl1pPr>
              <a:defRPr sz="1050"/>
            </a:lvl1pPr>
            <a:lvl2pPr>
              <a:defRPr sz="1050"/>
            </a:lvl2pPr>
            <a:lvl3pPr>
              <a:defRPr sz="1050"/>
            </a:lvl3pPr>
            <a:lvl4pPr>
              <a:defRPr sz="1050"/>
            </a:lvl4pPr>
            <a:lvl5pPr>
              <a:defRPr sz="105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endParaRPr lang="en-US"/>
          </a:p>
        </p:txBody>
      </p:sp>
      <p:sp>
        <p:nvSpPr>
          <p:cNvPr id="8" name="Footer Placeholder 4"/>
          <p:cNvSpPr>
            <a:spLocks noGrp="1"/>
          </p:cNvSpPr>
          <p:nvPr>
            <p:ph type="ftr" sz="quarter" idx="11"/>
          </p:nvPr>
        </p:nvSpPr>
        <p:spPr/>
        <p:txBody>
          <a:bodyPr/>
          <a:lstStyle>
            <a:lvl1pPr>
              <a:defRPr/>
            </a:lvl1pPr>
          </a:lstStyle>
          <a:p>
            <a:r>
              <a:rPr lang="en-US"/>
              <a:t>HHS 405(d) Steering Committee</a:t>
            </a:r>
          </a:p>
        </p:txBody>
      </p:sp>
      <p:sp>
        <p:nvSpPr>
          <p:cNvPr id="9"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a:p>
        </p:txBody>
      </p:sp>
    </p:spTree>
    <p:extLst>
      <p:ext uri="{BB962C8B-B14F-4D97-AF65-F5344CB8AC3E}">
        <p14:creationId xmlns:p14="http://schemas.microsoft.com/office/powerpoint/2010/main" val="15597161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endParaRPr lang="en-US"/>
          </a:p>
        </p:txBody>
      </p:sp>
      <p:sp>
        <p:nvSpPr>
          <p:cNvPr id="4" name="Footer Placeholder 4"/>
          <p:cNvSpPr>
            <a:spLocks noGrp="1"/>
          </p:cNvSpPr>
          <p:nvPr>
            <p:ph type="ftr" sz="quarter" idx="11"/>
          </p:nvPr>
        </p:nvSpPr>
        <p:spPr/>
        <p:txBody>
          <a:bodyPr/>
          <a:lstStyle>
            <a:lvl1pPr>
              <a:defRPr/>
            </a:lvl1pPr>
          </a:lstStyle>
          <a:p>
            <a:r>
              <a:rPr lang="en-US"/>
              <a:t>HHS 405(d) Steering Committee</a:t>
            </a:r>
          </a:p>
        </p:txBody>
      </p:sp>
      <p:sp>
        <p:nvSpPr>
          <p:cNvPr id="5"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a:p>
        </p:txBody>
      </p:sp>
    </p:spTree>
    <p:extLst>
      <p:ext uri="{BB962C8B-B14F-4D97-AF65-F5344CB8AC3E}">
        <p14:creationId xmlns:p14="http://schemas.microsoft.com/office/powerpoint/2010/main" val="1109339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p>
        </p:txBody>
      </p:sp>
      <p:sp>
        <p:nvSpPr>
          <p:cNvPr id="3" name="Footer Placeholder 4"/>
          <p:cNvSpPr>
            <a:spLocks noGrp="1"/>
          </p:cNvSpPr>
          <p:nvPr>
            <p:ph type="ftr" sz="quarter" idx="11"/>
          </p:nvPr>
        </p:nvSpPr>
        <p:spPr/>
        <p:txBody>
          <a:bodyPr/>
          <a:lstStyle>
            <a:lvl1pPr>
              <a:defRPr/>
            </a:lvl1pPr>
          </a:lstStyle>
          <a:p>
            <a:r>
              <a:rPr lang="en-US"/>
              <a:t>HHS 405(d) Steering Committee</a:t>
            </a:r>
          </a:p>
        </p:txBody>
      </p:sp>
      <p:sp>
        <p:nvSpPr>
          <p:cNvPr id="4"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a:p>
        </p:txBody>
      </p:sp>
    </p:spTree>
    <p:extLst>
      <p:ext uri="{BB962C8B-B14F-4D97-AF65-F5344CB8AC3E}">
        <p14:creationId xmlns:p14="http://schemas.microsoft.com/office/powerpoint/2010/main" val="33453848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p>
        </p:txBody>
      </p:sp>
      <p:sp>
        <p:nvSpPr>
          <p:cNvPr id="3" name="Footer Placeholder 4"/>
          <p:cNvSpPr>
            <a:spLocks noGrp="1"/>
          </p:cNvSpPr>
          <p:nvPr>
            <p:ph type="ftr" sz="quarter" idx="11"/>
          </p:nvPr>
        </p:nvSpPr>
        <p:spPr/>
        <p:txBody>
          <a:bodyPr/>
          <a:lstStyle>
            <a:lvl1pPr>
              <a:defRPr/>
            </a:lvl1pPr>
          </a:lstStyle>
          <a:p>
            <a:r>
              <a:rPr lang="en-US"/>
              <a:t>HHS 405(d) Steering Committee</a:t>
            </a:r>
          </a:p>
        </p:txBody>
      </p:sp>
      <p:sp>
        <p:nvSpPr>
          <p:cNvPr id="4"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a:p>
        </p:txBody>
      </p:sp>
      <p:sp>
        <p:nvSpPr>
          <p:cNvPr id="5" name="Rectangle 4">
            <a:extLst>
              <a:ext uri="{FF2B5EF4-FFF2-40B4-BE49-F238E27FC236}">
                <a16:creationId xmlns:a16="http://schemas.microsoft.com/office/drawing/2014/main" id="{02A77B7B-717A-4F8E-93EE-43129C03BB13}"/>
              </a:ext>
            </a:extLst>
          </p:cNvPr>
          <p:cNvSpPr/>
          <p:nvPr userDrawn="1"/>
        </p:nvSpPr>
        <p:spPr bwMode="auto">
          <a:xfrm>
            <a:off x="0" y="0"/>
            <a:ext cx="9144000" cy="1828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itchFamily="-28" charset="0"/>
            </a:endParaRPr>
          </a:p>
        </p:txBody>
      </p:sp>
    </p:spTree>
    <p:extLst>
      <p:ext uri="{BB962C8B-B14F-4D97-AF65-F5344CB8AC3E}">
        <p14:creationId xmlns:p14="http://schemas.microsoft.com/office/powerpoint/2010/main" val="11684512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2032" y="914400"/>
            <a:ext cx="3008435" cy="822960"/>
          </a:xfrm>
        </p:spPr>
        <p:txBody>
          <a:bodyPr/>
          <a:lstStyle>
            <a:lvl1pPr algn="l">
              <a:defRPr sz="1500" b="1">
                <a:solidFill>
                  <a:schemeClr val="tx2"/>
                </a:solidFill>
              </a:defRPr>
            </a:lvl1pPr>
          </a:lstStyle>
          <a:p>
            <a:r>
              <a:rPr lang="en-US"/>
              <a:t>Click to edit Master title style</a:t>
            </a:r>
          </a:p>
        </p:txBody>
      </p:sp>
      <p:sp>
        <p:nvSpPr>
          <p:cNvPr id="3" name="Content Placeholder 2"/>
          <p:cNvSpPr>
            <a:spLocks noGrp="1"/>
          </p:cNvSpPr>
          <p:nvPr>
            <p:ph idx="1"/>
          </p:nvPr>
        </p:nvSpPr>
        <p:spPr>
          <a:xfrm>
            <a:off x="3545058" y="914400"/>
            <a:ext cx="5111262" cy="5212080"/>
          </a:xfrm>
        </p:spPr>
        <p:txBody>
          <a:bodyPr/>
          <a:lstStyle>
            <a:lvl1pPr>
              <a:defRPr sz="1050"/>
            </a:lvl1pPr>
            <a:lvl2pPr>
              <a:defRPr sz="1050"/>
            </a:lvl2pPr>
            <a:lvl3pPr>
              <a:defRPr sz="1050"/>
            </a:lvl3pPr>
            <a:lvl4pPr>
              <a:defRPr sz="1050"/>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22032" y="1737360"/>
            <a:ext cx="3008435" cy="438912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r>
              <a:rPr lang="en-US"/>
              <a:t>HHS 405(d) Steering Committee</a:t>
            </a:r>
          </a:p>
        </p:txBody>
      </p:sp>
      <p:sp>
        <p:nvSpPr>
          <p:cNvPr id="7"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a:p>
        </p:txBody>
      </p:sp>
    </p:spTree>
    <p:extLst>
      <p:ext uri="{BB962C8B-B14F-4D97-AF65-F5344CB8AC3E}">
        <p14:creationId xmlns:p14="http://schemas.microsoft.com/office/powerpoint/2010/main" val="40052060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343400"/>
            <a:ext cx="5486400" cy="566738"/>
          </a:xfrm>
        </p:spPr>
        <p:txBody>
          <a:bodyPr/>
          <a:lstStyle>
            <a:lvl1pPr algn="l">
              <a:defRPr sz="15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1792166" y="914402"/>
            <a:ext cx="5486400" cy="335597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166" y="4910138"/>
            <a:ext cx="5486400" cy="10334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r>
              <a:rPr lang="en-US"/>
              <a:t>HHS 405(d) Steering Committee</a:t>
            </a:r>
          </a:p>
        </p:txBody>
      </p:sp>
      <p:sp>
        <p:nvSpPr>
          <p:cNvPr id="7"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a:p>
        </p:txBody>
      </p:sp>
    </p:spTree>
    <p:extLst>
      <p:ext uri="{BB962C8B-B14F-4D97-AF65-F5344CB8AC3E}">
        <p14:creationId xmlns:p14="http://schemas.microsoft.com/office/powerpoint/2010/main" val="565170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HHS 405(d) Steering Committee</a:t>
            </a:r>
          </a:p>
        </p:txBody>
      </p:sp>
      <p:sp>
        <p:nvSpPr>
          <p:cNvPr id="6"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a:p>
        </p:txBody>
      </p:sp>
    </p:spTree>
    <p:extLst>
      <p:ext uri="{BB962C8B-B14F-4D97-AF65-F5344CB8AC3E}">
        <p14:creationId xmlns:p14="http://schemas.microsoft.com/office/powerpoint/2010/main" val="8285053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7661" y="1066800"/>
            <a:ext cx="2215662" cy="5410200"/>
          </a:xfrm>
        </p:spPr>
        <p:txBody>
          <a:bodyPr vert="eaVert"/>
          <a:lstStyle>
            <a:lvl1pPr>
              <a:defRPr>
                <a:solidFill>
                  <a:schemeClr val="tx2"/>
                </a:solidFill>
              </a:defRPr>
            </a:lvl1pPr>
          </a:lstStyle>
          <a:p>
            <a:r>
              <a:rPr lang="en-US"/>
              <a:t>Click to edit Master title style</a:t>
            </a:r>
          </a:p>
        </p:txBody>
      </p:sp>
      <p:sp>
        <p:nvSpPr>
          <p:cNvPr id="3" name="Vertical Text Placeholder 2"/>
          <p:cNvSpPr>
            <a:spLocks noGrp="1"/>
          </p:cNvSpPr>
          <p:nvPr>
            <p:ph type="body" orient="vert" idx="1"/>
          </p:nvPr>
        </p:nvSpPr>
        <p:spPr>
          <a:xfrm>
            <a:off x="140678" y="1066800"/>
            <a:ext cx="6506308"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HHS 405(d) Steering Committee</a:t>
            </a:r>
          </a:p>
        </p:txBody>
      </p:sp>
      <p:sp>
        <p:nvSpPr>
          <p:cNvPr id="6"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a:p>
        </p:txBody>
      </p:sp>
    </p:spTree>
    <p:extLst>
      <p:ext uri="{BB962C8B-B14F-4D97-AF65-F5344CB8AC3E}">
        <p14:creationId xmlns:p14="http://schemas.microsoft.com/office/powerpoint/2010/main" val="20591918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p>
        </p:txBody>
      </p:sp>
      <p:sp>
        <p:nvSpPr>
          <p:cNvPr id="3" name="Footer Placeholder 4"/>
          <p:cNvSpPr>
            <a:spLocks noGrp="1"/>
          </p:cNvSpPr>
          <p:nvPr>
            <p:ph type="ftr" sz="quarter" idx="11"/>
          </p:nvPr>
        </p:nvSpPr>
        <p:spPr/>
        <p:txBody>
          <a:bodyPr/>
          <a:lstStyle>
            <a:lvl1pPr>
              <a:defRPr/>
            </a:lvl1pPr>
          </a:lstStyle>
          <a:p>
            <a:r>
              <a:rPr lang="en-US"/>
              <a:t>HHS 405(d) Steering Committee</a:t>
            </a:r>
          </a:p>
        </p:txBody>
      </p:sp>
      <p:sp>
        <p:nvSpPr>
          <p:cNvPr id="4"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a:p>
        </p:txBody>
      </p:sp>
      <p:sp>
        <p:nvSpPr>
          <p:cNvPr id="5" name="Rectangle 4">
            <a:extLst>
              <a:ext uri="{FF2B5EF4-FFF2-40B4-BE49-F238E27FC236}">
                <a16:creationId xmlns:a16="http://schemas.microsoft.com/office/drawing/2014/main" id="{02A77B7B-717A-4F8E-93EE-43129C03BB13}"/>
              </a:ext>
            </a:extLst>
          </p:cNvPr>
          <p:cNvSpPr/>
          <p:nvPr userDrawn="1"/>
        </p:nvSpPr>
        <p:spPr bwMode="auto">
          <a:xfrm>
            <a:off x="0" y="-838200"/>
            <a:ext cx="9144000" cy="1828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itchFamily="-28" charset="0"/>
            </a:endParaRPr>
          </a:p>
        </p:txBody>
      </p:sp>
      <p:sp>
        <p:nvSpPr>
          <p:cNvPr id="8" name="Content Placeholder 3">
            <a:extLst>
              <a:ext uri="{FF2B5EF4-FFF2-40B4-BE49-F238E27FC236}">
                <a16:creationId xmlns:a16="http://schemas.microsoft.com/office/drawing/2014/main" id="{F1C22228-36BC-4163-B44B-48B44D2107BD}"/>
              </a:ext>
            </a:extLst>
          </p:cNvPr>
          <p:cNvSpPr>
            <a:spLocks noGrp="1"/>
          </p:cNvSpPr>
          <p:nvPr>
            <p:ph sz="half" idx="2" hasCustomPrompt="1"/>
          </p:nvPr>
        </p:nvSpPr>
        <p:spPr>
          <a:xfrm>
            <a:off x="253218" y="1295400"/>
            <a:ext cx="4220308" cy="4648200"/>
          </a:xfrm>
        </p:spPr>
        <p:txBody>
          <a:bodyPr/>
          <a:lstStyle>
            <a:lvl1pPr marL="0" indent="0">
              <a:buFontTx/>
              <a:buNone/>
              <a:defRPr lang="en-US" sz="825" smtClean="0">
                <a:effectLst/>
              </a:defRPr>
            </a:lvl1pPr>
            <a:lvl2pPr>
              <a:defRPr sz="1050"/>
            </a:lvl2pPr>
            <a:lvl3pPr>
              <a:defRPr sz="1050"/>
            </a:lvl3pPr>
            <a:lvl4pPr>
              <a:defRPr sz="1050"/>
            </a:lvl4pPr>
            <a:lvl5pPr marL="990600" indent="0">
              <a:buFontTx/>
              <a:buNone/>
              <a:defRPr sz="1050"/>
            </a:lvl5pPr>
            <a:lvl6pPr>
              <a:defRPr sz="1200"/>
            </a:lvl6pPr>
            <a:lvl7pPr>
              <a:defRPr sz="1200"/>
            </a:lvl7pPr>
            <a:lvl8pPr>
              <a:defRPr sz="1200"/>
            </a:lvl8pPr>
            <a:lvl9pPr>
              <a:defRPr sz="1200"/>
            </a:lvl9pPr>
          </a:lstStyle>
          <a:p>
            <a:r>
              <a:rPr lang="en-US" sz="825">
                <a:effectLst/>
                <a:latin typeface="Times New Roman" panose="02020603050405020304" pitchFamily="18" charset="0"/>
                <a:ea typeface="Calibri" panose="020F0502020204030204" pitchFamily="34" charset="0"/>
                <a:cs typeface="Times New Roman" panose="02020603050405020304" pitchFamily="18" charset="0"/>
              </a:rPr>
              <a:t>Chris </a:t>
            </a:r>
            <a:r>
              <a:rPr lang="en-US" sz="825" err="1">
                <a:effectLst/>
                <a:latin typeface="Times New Roman" panose="02020603050405020304" pitchFamily="18" charset="0"/>
                <a:ea typeface="Calibri" panose="020F0502020204030204" pitchFamily="34" charset="0"/>
                <a:cs typeface="Times New Roman" panose="02020603050405020304" pitchFamily="18" charset="0"/>
              </a:rPr>
              <a:t>Wlaschin</a:t>
            </a:r>
            <a:r>
              <a:rPr lang="en-US" sz="825">
                <a:effectLst/>
                <a:latin typeface="Times New Roman" panose="02020603050405020304" pitchFamily="18" charset="0"/>
                <a:ea typeface="Calibri" panose="020F0502020204030204" pitchFamily="34" charset="0"/>
                <a:cs typeface="Times New Roman" panose="02020603050405020304" pitchFamily="18" charset="0"/>
              </a:rPr>
              <a:t> oversees cybersecurity for the Department of Health and Human Services, as well as the Office of Information Security (OIS) in the Office of the Chief Information Officer (OCIO), and is  the Chief Information Security Officer (CISO).  As the Executive Director he is responsible for leading the HHS team in innovation for cybersecurity, as well as building collaboration and sharing best practices across both private and public sectors for information security. </a:t>
            </a:r>
            <a:endParaRPr lang="en-US" sz="825">
              <a:effectLst/>
              <a:latin typeface="Calibri" panose="020F0502020204030204" pitchFamily="34" charset="0"/>
              <a:ea typeface="Calibri" panose="020F0502020204030204" pitchFamily="34" charset="0"/>
              <a:cs typeface="Times New Roman" panose="02020603050405020304" pitchFamily="18" charset="0"/>
            </a:endParaRPr>
          </a:p>
          <a:p>
            <a:r>
              <a:rPr lang="en-US" sz="825">
                <a:effectLst/>
                <a:latin typeface="Times New Roman" panose="02020603050405020304" pitchFamily="18" charset="0"/>
                <a:ea typeface="Calibri" panose="020F0502020204030204" pitchFamily="34" charset="0"/>
                <a:cs typeface="Times New Roman" panose="02020603050405020304" pitchFamily="18" charset="0"/>
              </a:rPr>
              <a:t> </a:t>
            </a:r>
            <a:endParaRPr lang="en-US" sz="825">
              <a:effectLst/>
              <a:latin typeface="Calibri" panose="020F0502020204030204" pitchFamily="34" charset="0"/>
              <a:ea typeface="Calibri" panose="020F0502020204030204" pitchFamily="34" charset="0"/>
              <a:cs typeface="Times New Roman" panose="02020603050405020304" pitchFamily="18" charset="0"/>
            </a:endParaRPr>
          </a:p>
          <a:p>
            <a:r>
              <a:rPr lang="en-US" sz="825">
                <a:effectLst/>
                <a:latin typeface="Times New Roman" panose="02020603050405020304" pitchFamily="18" charset="0"/>
                <a:ea typeface="Calibri" panose="020F0502020204030204" pitchFamily="34" charset="0"/>
                <a:cs typeface="Times New Roman" panose="02020603050405020304" pitchFamily="18" charset="0"/>
              </a:rPr>
              <a:t>Before joining the HHS team, Chris served as the Senior Director for Information Security and Infrastructure for NRC Health, as well as the CISO for the University of Nebraska system. Prior to that, Chris was the Associate Deputy Assistant Secretary for Security Operations, Information Security for the Department of Veterans Affairs. Chris also </a:t>
            </a:r>
            <a:endParaRPr lang="en-US" sz="825">
              <a:effectLst/>
              <a:latin typeface="Calibri" panose="020F0502020204030204" pitchFamily="34" charset="0"/>
              <a:ea typeface="Calibri" panose="020F0502020204030204" pitchFamily="34" charset="0"/>
              <a:cs typeface="Times New Roman" panose="02020603050405020304" pitchFamily="18" charset="0"/>
            </a:endParaRPr>
          </a:p>
          <a:p>
            <a:r>
              <a:rPr lang="en-US" sz="825">
                <a:effectLst/>
                <a:latin typeface="Times New Roman" panose="02020603050405020304" pitchFamily="18" charset="0"/>
                <a:ea typeface="Calibri" panose="020F0502020204030204" pitchFamily="34" charset="0"/>
                <a:cs typeface="Times New Roman" panose="02020603050405020304" pitchFamily="18" charset="0"/>
              </a:rPr>
              <a:t>served as Chief Information Officer (CIO) for the US Navy’s Military </a:t>
            </a:r>
            <a:endParaRPr lang="en-US" sz="825">
              <a:effectLst/>
              <a:latin typeface="Calibri" panose="020F0502020204030204" pitchFamily="34" charset="0"/>
              <a:ea typeface="Calibri" panose="020F0502020204030204" pitchFamily="34" charset="0"/>
              <a:cs typeface="Times New Roman" panose="02020603050405020304" pitchFamily="18" charset="0"/>
            </a:endParaRPr>
          </a:p>
          <a:p>
            <a:r>
              <a:rPr lang="en-US" sz="825">
                <a:effectLst/>
                <a:latin typeface="Times New Roman" panose="02020603050405020304" pitchFamily="18" charset="0"/>
                <a:ea typeface="Calibri" panose="020F0502020204030204" pitchFamily="34" charset="0"/>
                <a:cs typeface="Times New Roman" panose="02020603050405020304" pitchFamily="18" charset="0"/>
              </a:rPr>
              <a:t>Sealift Command. </a:t>
            </a:r>
            <a:endParaRPr lang="en-US" sz="825">
              <a:effectLst/>
              <a:latin typeface="Calibri" panose="020F0502020204030204" pitchFamily="34" charset="0"/>
              <a:ea typeface="Calibri" panose="020F0502020204030204" pitchFamily="34" charset="0"/>
              <a:cs typeface="Times New Roman" panose="02020603050405020304" pitchFamily="18" charset="0"/>
            </a:endParaRPr>
          </a:p>
          <a:p>
            <a:r>
              <a:rPr lang="en-US" sz="825">
                <a:effectLst/>
                <a:latin typeface="Times New Roman" panose="02020603050405020304" pitchFamily="18" charset="0"/>
                <a:ea typeface="Calibri" panose="020F0502020204030204" pitchFamily="34" charset="0"/>
                <a:cs typeface="Times New Roman" panose="02020603050405020304" pitchFamily="18" charset="0"/>
              </a:rPr>
              <a:t> </a:t>
            </a:r>
            <a:endParaRPr lang="en-US" sz="825">
              <a:effectLst/>
              <a:latin typeface="Calibri" panose="020F0502020204030204" pitchFamily="34" charset="0"/>
              <a:ea typeface="Calibri" panose="020F0502020204030204" pitchFamily="34" charset="0"/>
              <a:cs typeface="Times New Roman" panose="02020603050405020304" pitchFamily="18" charset="0"/>
            </a:endParaRPr>
          </a:p>
          <a:p>
            <a:r>
              <a:rPr lang="en-US" sz="825">
                <a:effectLst/>
                <a:latin typeface="Times New Roman" panose="02020603050405020304" pitchFamily="18" charset="0"/>
                <a:ea typeface="Calibri" panose="020F0502020204030204" pitchFamily="34" charset="0"/>
                <a:cs typeface="Times New Roman" panose="02020603050405020304" pitchFamily="18" charset="0"/>
              </a:rPr>
              <a:t>Chris also served with distinction in the US Navy for over 28 years in a variety of leadership roles.</a:t>
            </a:r>
            <a:endParaRPr lang="en-US" sz="825">
              <a:effectLst/>
              <a:latin typeface="Calibri" panose="020F0502020204030204" pitchFamily="34" charset="0"/>
              <a:ea typeface="Calibri" panose="020F0502020204030204" pitchFamily="34" charset="0"/>
              <a:cs typeface="Times New Roman" panose="02020603050405020304" pitchFamily="18" charset="0"/>
            </a:endParaRPr>
          </a:p>
          <a:p>
            <a:pPr lvl="0"/>
            <a:endParaRPr lang="en-US"/>
          </a:p>
        </p:txBody>
      </p:sp>
      <p:sp>
        <p:nvSpPr>
          <p:cNvPr id="10" name="Picture Placeholder 9">
            <a:extLst>
              <a:ext uri="{FF2B5EF4-FFF2-40B4-BE49-F238E27FC236}">
                <a16:creationId xmlns:a16="http://schemas.microsoft.com/office/drawing/2014/main" id="{307EF93E-7541-4F49-9607-ABEAC77CD3E8}"/>
              </a:ext>
            </a:extLst>
          </p:cNvPr>
          <p:cNvSpPr>
            <a:spLocks noGrp="1"/>
          </p:cNvSpPr>
          <p:nvPr>
            <p:ph type="pic" sz="quarter" idx="13"/>
          </p:nvPr>
        </p:nvSpPr>
        <p:spPr>
          <a:xfrm>
            <a:off x="4648201" y="182880"/>
            <a:ext cx="4322763" cy="5760720"/>
          </a:xfrm>
        </p:spPr>
        <p:txBody>
          <a:bodyPr/>
          <a:lstStyle/>
          <a:p>
            <a:endParaRPr lang="en-US"/>
          </a:p>
        </p:txBody>
      </p:sp>
      <p:sp>
        <p:nvSpPr>
          <p:cNvPr id="11" name="Text Placeholder 2">
            <a:extLst>
              <a:ext uri="{FF2B5EF4-FFF2-40B4-BE49-F238E27FC236}">
                <a16:creationId xmlns:a16="http://schemas.microsoft.com/office/drawing/2014/main" id="{1AA4A706-FB3E-4CB7-B2E9-25384270D394}"/>
              </a:ext>
            </a:extLst>
          </p:cNvPr>
          <p:cNvSpPr>
            <a:spLocks noGrp="1"/>
          </p:cNvSpPr>
          <p:nvPr>
            <p:ph type="body" idx="14"/>
          </p:nvPr>
        </p:nvSpPr>
        <p:spPr>
          <a:xfrm>
            <a:off x="253218" y="182880"/>
            <a:ext cx="4220308" cy="960120"/>
          </a:xfrm>
        </p:spPr>
        <p:txBody>
          <a:bodyPr anchor="b"/>
          <a:lstStyle>
            <a:lvl1pPr marL="0" indent="0">
              <a:buNone/>
              <a:defRPr sz="135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Tree>
    <p:extLst>
      <p:ext uri="{BB962C8B-B14F-4D97-AF65-F5344CB8AC3E}">
        <p14:creationId xmlns:p14="http://schemas.microsoft.com/office/powerpoint/2010/main" val="1741018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1"/>
            <a:ext cx="7772400" cy="1362075"/>
          </a:xfrm>
        </p:spPr>
        <p:txBody>
          <a:bodyPr anchor="t"/>
          <a:lstStyle>
            <a:lvl1pPr algn="l">
              <a:defRPr sz="2800" b="1" cap="all">
                <a:solidFill>
                  <a:schemeClr val="tx2"/>
                </a:solidFill>
              </a:defRPr>
            </a:lvl1pPr>
          </a:lstStyle>
          <a:p>
            <a:r>
              <a:rPr lang="en-US"/>
              <a:t>Click to edit Master title style</a:t>
            </a:r>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HHS 405(d) Steering Committee</a:t>
            </a:r>
          </a:p>
        </p:txBody>
      </p:sp>
      <p:sp>
        <p:nvSpPr>
          <p:cNvPr id="6"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836778-A6CC-4C8B-A36A-F99BE50B278E}"/>
              </a:ext>
            </a:extLst>
          </p:cNvPr>
          <p:cNvSpPr>
            <a:spLocks noGrp="1"/>
          </p:cNvSpPr>
          <p:nvPr>
            <p:ph type="body" sz="quarter" idx="10" hasCustomPrompt="1"/>
          </p:nvPr>
        </p:nvSpPr>
        <p:spPr>
          <a:xfrm>
            <a:off x="561976" y="4800600"/>
            <a:ext cx="3857625" cy="990600"/>
          </a:xfrm>
        </p:spPr>
        <p:txBody>
          <a:bodyPr/>
          <a:lstStyle>
            <a:lvl1pPr marL="0" marR="0" indent="0" algn="l" defTabSz="685800" rtl="0" eaLnBrk="1" fontAlgn="auto" latinLnBrk="0" hangingPunct="1">
              <a:lnSpc>
                <a:spcPct val="100000"/>
              </a:lnSpc>
              <a:spcBef>
                <a:spcPts val="0"/>
              </a:spcBef>
              <a:spcAft>
                <a:spcPts val="0"/>
              </a:spcAft>
              <a:buClrTx/>
              <a:buSzTx/>
              <a:buFontTx/>
              <a:buNone/>
              <a:tabLst/>
              <a:defRPr>
                <a:solidFill>
                  <a:schemeClr val="tx2"/>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white"/>
                </a:solidFill>
                <a:effectLst/>
                <a:uLnTx/>
                <a:uFillTx/>
                <a:latin typeface="+mn-lt"/>
                <a:ea typeface="+mn-ea"/>
                <a:cs typeface="+mn-cs"/>
              </a:rPr>
              <a:t>Name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white"/>
                </a:solidFill>
                <a:effectLst/>
                <a:uLnTx/>
                <a:uFillTx/>
                <a:latin typeface="+mn-lt"/>
                <a:ea typeface="+mn-ea"/>
                <a:cs typeface="+mn-cs"/>
              </a:rPr>
              <a:t>Phone Number</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white"/>
                </a:solidFill>
                <a:effectLst/>
                <a:uLnTx/>
                <a:uFillTx/>
                <a:latin typeface="+mn-lt"/>
                <a:ea typeface="+mn-ea"/>
                <a:cs typeface="+mn-cs"/>
              </a:rPr>
              <a:t>Email</a:t>
            </a:r>
          </a:p>
        </p:txBody>
      </p:sp>
      <p:sp>
        <p:nvSpPr>
          <p:cNvPr id="9" name="Title 8">
            <a:extLst>
              <a:ext uri="{FF2B5EF4-FFF2-40B4-BE49-F238E27FC236}">
                <a16:creationId xmlns:a16="http://schemas.microsoft.com/office/drawing/2014/main" id="{25F5C804-CA61-4604-8C0C-05231970BA8E}"/>
              </a:ext>
            </a:extLst>
          </p:cNvPr>
          <p:cNvSpPr>
            <a:spLocks noGrp="1"/>
          </p:cNvSpPr>
          <p:nvPr>
            <p:ph type="title" hasCustomPrompt="1"/>
          </p:nvPr>
        </p:nvSpPr>
        <p:spPr>
          <a:xfrm>
            <a:off x="552832" y="3657600"/>
            <a:ext cx="3866769" cy="838200"/>
          </a:xfrm>
        </p:spPr>
        <p:txBody>
          <a:bodyPr/>
          <a:lstStyle>
            <a:lvl1pPr>
              <a:defRPr>
                <a:solidFill>
                  <a:schemeClr val="tx2"/>
                </a:solidFill>
              </a:defRPr>
            </a:lvl1pPr>
          </a:lstStyle>
          <a:p>
            <a:r>
              <a:rPr lang="en-US"/>
              <a:t>Contact</a:t>
            </a:r>
          </a:p>
        </p:txBody>
      </p:sp>
    </p:spTree>
    <p:extLst>
      <p:ext uri="{BB962C8B-B14F-4D97-AF65-F5344CB8AC3E}">
        <p14:creationId xmlns:p14="http://schemas.microsoft.com/office/powerpoint/2010/main" val="12801562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pic>
        <p:nvPicPr>
          <p:cNvPr id="3" name="Picture 2" descr="A picture containing water, building&#10;&#10;Description generated with high confidence">
            <a:extLst>
              <a:ext uri="{FF2B5EF4-FFF2-40B4-BE49-F238E27FC236}">
                <a16:creationId xmlns:a16="http://schemas.microsoft.com/office/drawing/2014/main" id="{3CDE7022-B24A-4F8F-B4C6-EDBCB8DFB5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9" y="0"/>
            <a:ext cx="9142984" cy="6858000"/>
          </a:xfrm>
          <a:prstGeom prst="rect">
            <a:avLst/>
          </a:prstGeom>
        </p:spPr>
      </p:pic>
      <p:sp>
        <p:nvSpPr>
          <p:cNvPr id="9" name="Title 8">
            <a:extLst>
              <a:ext uri="{FF2B5EF4-FFF2-40B4-BE49-F238E27FC236}">
                <a16:creationId xmlns:a16="http://schemas.microsoft.com/office/drawing/2014/main" id="{25F5C804-CA61-4604-8C0C-05231970BA8E}"/>
              </a:ext>
            </a:extLst>
          </p:cNvPr>
          <p:cNvSpPr>
            <a:spLocks noGrp="1"/>
          </p:cNvSpPr>
          <p:nvPr>
            <p:ph type="title" hasCustomPrompt="1"/>
          </p:nvPr>
        </p:nvSpPr>
        <p:spPr>
          <a:xfrm>
            <a:off x="561976" y="1066800"/>
            <a:ext cx="3866769" cy="838200"/>
          </a:xfrm>
        </p:spPr>
        <p:txBody>
          <a:bodyPr/>
          <a:lstStyle>
            <a:lvl1pPr>
              <a:defRPr>
                <a:solidFill>
                  <a:schemeClr val="tx2"/>
                </a:solidFill>
              </a:defRPr>
            </a:lvl1pPr>
          </a:lstStyle>
          <a:p>
            <a:r>
              <a:rPr lang="en-US"/>
              <a:t>Contact</a:t>
            </a:r>
          </a:p>
        </p:txBody>
      </p:sp>
      <p:sp>
        <p:nvSpPr>
          <p:cNvPr id="6" name="Text Placeholder 5">
            <a:extLst>
              <a:ext uri="{FF2B5EF4-FFF2-40B4-BE49-F238E27FC236}">
                <a16:creationId xmlns:a16="http://schemas.microsoft.com/office/drawing/2014/main" id="{8A2960E5-DDF8-4F31-AF4B-A0B88B0EEFB9}"/>
              </a:ext>
            </a:extLst>
          </p:cNvPr>
          <p:cNvSpPr>
            <a:spLocks noGrp="1"/>
          </p:cNvSpPr>
          <p:nvPr>
            <p:ph type="body" sz="quarter" idx="10" hasCustomPrompt="1"/>
          </p:nvPr>
        </p:nvSpPr>
        <p:spPr>
          <a:xfrm>
            <a:off x="561975" y="2133600"/>
            <a:ext cx="3867150" cy="1219200"/>
          </a:xfrm>
        </p:spPr>
        <p:txBody>
          <a:bodyPr/>
          <a:lstStyle>
            <a:lvl1pPr marL="0" indent="0">
              <a:buNone/>
              <a:defRPr sz="135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Name</a:t>
            </a:r>
          </a:p>
          <a:p>
            <a:pPr lvl="0"/>
            <a:r>
              <a:rPr lang="en-US"/>
              <a:t>Phone Number</a:t>
            </a:r>
          </a:p>
          <a:p>
            <a:pPr lvl="0"/>
            <a:r>
              <a:rPr lang="en-US"/>
              <a:t>Email</a:t>
            </a:r>
          </a:p>
          <a:p>
            <a:pPr lvl="0"/>
            <a:endParaRPr lang="en-US"/>
          </a:p>
        </p:txBody>
      </p:sp>
    </p:spTree>
    <p:extLst>
      <p:ext uri="{BB962C8B-B14F-4D97-AF65-F5344CB8AC3E}">
        <p14:creationId xmlns:p14="http://schemas.microsoft.com/office/powerpoint/2010/main" val="39582704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5F5C804-CA61-4604-8C0C-05231970BA8E}"/>
              </a:ext>
            </a:extLst>
          </p:cNvPr>
          <p:cNvSpPr>
            <a:spLocks noGrp="1"/>
          </p:cNvSpPr>
          <p:nvPr>
            <p:ph type="title" hasCustomPrompt="1"/>
          </p:nvPr>
        </p:nvSpPr>
        <p:spPr>
          <a:xfrm>
            <a:off x="552832" y="4267200"/>
            <a:ext cx="3866769" cy="838200"/>
          </a:xfrm>
        </p:spPr>
        <p:txBody>
          <a:bodyPr/>
          <a:lstStyle>
            <a:lvl1pPr>
              <a:defRPr>
                <a:solidFill>
                  <a:schemeClr val="tx2"/>
                </a:solidFill>
              </a:defRPr>
            </a:lvl1pPr>
          </a:lstStyle>
          <a:p>
            <a:r>
              <a:rPr lang="en-US"/>
              <a:t>Questions?</a:t>
            </a:r>
          </a:p>
        </p:txBody>
      </p:sp>
    </p:spTree>
    <p:extLst>
      <p:ext uri="{BB962C8B-B14F-4D97-AF65-F5344CB8AC3E}">
        <p14:creationId xmlns:p14="http://schemas.microsoft.com/office/powerpoint/2010/main" val="34208483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EC1AAB-2BB1-4690-8BBA-B5E264AD93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2"/>
          <p:cNvSpPr>
            <a:spLocks noGrp="1" noChangeArrowheads="1"/>
          </p:cNvSpPr>
          <p:nvPr>
            <p:ph type="ctrTitle"/>
          </p:nvPr>
        </p:nvSpPr>
        <p:spPr>
          <a:xfrm>
            <a:off x="562708" y="4267200"/>
            <a:ext cx="8018585" cy="838200"/>
          </a:xfrm>
        </p:spPr>
        <p:txBody>
          <a:bodyPr anchorCtr="1"/>
          <a:lstStyle>
            <a:lvl1pPr algn="l">
              <a:defRPr sz="3200" b="0">
                <a:solidFill>
                  <a:schemeClr val="bg1"/>
                </a:solidFill>
                <a:latin typeface="Arial Black" pitchFamily="-28" charset="0"/>
              </a:defRPr>
            </a:lvl1pPr>
          </a:lstStyle>
          <a:p>
            <a:r>
              <a:rPr lang="en-US"/>
              <a:t>Click to edit Master title style</a:t>
            </a:r>
          </a:p>
        </p:txBody>
      </p:sp>
      <p:sp>
        <p:nvSpPr>
          <p:cNvPr id="11" name="Rectangle 3"/>
          <p:cNvSpPr>
            <a:spLocks noGrp="1" noChangeArrowheads="1"/>
          </p:cNvSpPr>
          <p:nvPr>
            <p:ph type="subTitle" idx="1"/>
          </p:nvPr>
        </p:nvSpPr>
        <p:spPr>
          <a:xfrm>
            <a:off x="562708" y="5334000"/>
            <a:ext cx="8018585" cy="1143000"/>
          </a:xfrm>
        </p:spPr>
        <p:txBody>
          <a:bodyPr/>
          <a:lstStyle>
            <a:lvl1pPr marL="0" indent="0" algn="ctr">
              <a:buFont typeface="Webdings" pitchFamily="-28" charset="2"/>
              <a:buNone/>
              <a:defRPr sz="2200" b="1">
                <a:solidFill>
                  <a:srgbClr val="FFFFFF"/>
                </a:solidFill>
              </a:defRPr>
            </a:lvl1pPr>
          </a:lstStyle>
          <a:p>
            <a:r>
              <a:rPr lang="en-US"/>
              <a:t>Click to edit Master subtitle style</a:t>
            </a:r>
          </a:p>
        </p:txBody>
      </p:sp>
    </p:spTree>
    <p:extLst>
      <p:ext uri="{BB962C8B-B14F-4D97-AF65-F5344CB8AC3E}">
        <p14:creationId xmlns:p14="http://schemas.microsoft.com/office/powerpoint/2010/main" val="3965882280"/>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253829" y="6432550"/>
            <a:ext cx="741485" cy="329184"/>
          </a:xfrm>
        </p:spPr>
        <p:txBody>
          <a:bodyPr/>
          <a:lstStyle>
            <a:lvl1pPr>
              <a:defRPr/>
            </a:lvl1pPr>
          </a:lstStyle>
          <a:p>
            <a:fld id="{AAE84EE6-CE15-4BB4-9703-D31FAAB349AD}" type="datetime1">
              <a:rPr lang="en-US" smtClean="0"/>
              <a:t>11/25/2019</a:t>
            </a:fld>
            <a:endParaRPr lang="en-US"/>
          </a:p>
        </p:txBody>
      </p:sp>
      <p:sp>
        <p:nvSpPr>
          <p:cNvPr id="5" name="Footer Placeholder 4"/>
          <p:cNvSpPr>
            <a:spLocks noGrp="1"/>
          </p:cNvSpPr>
          <p:nvPr>
            <p:ph type="ftr" sz="quarter" idx="11"/>
          </p:nvPr>
        </p:nvSpPr>
        <p:spPr>
          <a:xfrm>
            <a:off x="4724400" y="6452616"/>
            <a:ext cx="2362200" cy="329184"/>
          </a:xfrm>
        </p:spPr>
        <p:txBody>
          <a:bodyPr/>
          <a:lstStyle>
            <a:lvl1pPr>
              <a:defRPr/>
            </a:lvl1pPr>
          </a:lstStyle>
          <a:p>
            <a:r>
              <a:rPr lang="en-US"/>
              <a:t>Controlled Unclassified information (CUI)</a:t>
            </a:r>
          </a:p>
        </p:txBody>
      </p:sp>
      <p:sp>
        <p:nvSpPr>
          <p:cNvPr id="6" name="Slide Number Placeholder 5"/>
          <p:cNvSpPr>
            <a:spLocks noGrp="1"/>
          </p:cNvSpPr>
          <p:nvPr>
            <p:ph type="sldNum" sz="quarter" idx="12"/>
          </p:nvPr>
        </p:nvSpPr>
        <p:spPr>
          <a:xfrm>
            <a:off x="8229599" y="6432550"/>
            <a:ext cx="741486" cy="349250"/>
          </a:xfrm>
        </p:spPr>
        <p:txBody>
          <a:bodyPr/>
          <a:lstStyle>
            <a:lvl1pPr>
              <a:defRPr/>
            </a:lvl1pPr>
          </a:lstStyle>
          <a:p>
            <a:fld id="{544CED4A-E9EA-407C-B40B-B4BD70753D37}" type="slidenum">
              <a:rPr lang="en-US" smtClean="0"/>
              <a:t>‹#›</a:t>
            </a:fld>
            <a:endParaRPr lang="en-US"/>
          </a:p>
        </p:txBody>
      </p:sp>
    </p:spTree>
    <p:extLst>
      <p:ext uri="{BB962C8B-B14F-4D97-AF65-F5344CB8AC3E}">
        <p14:creationId xmlns:p14="http://schemas.microsoft.com/office/powerpoint/2010/main" val="8025687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1"/>
            <a:ext cx="7772400" cy="1362075"/>
          </a:xfrm>
        </p:spPr>
        <p:txBody>
          <a:bodyPr anchor="t"/>
          <a:lstStyle>
            <a:lvl1pPr algn="l">
              <a:defRPr sz="2800" b="1" cap="all">
                <a:solidFill>
                  <a:schemeClr val="tx2"/>
                </a:solidFill>
              </a:defRPr>
            </a:lvl1pPr>
          </a:lstStyle>
          <a:p>
            <a:r>
              <a:rPr lang="en-US"/>
              <a:t>Click to edit Master title style</a:t>
            </a:r>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735D2C36-A716-459A-ADB7-514BF093AF57}" type="datetime1">
              <a:rPr lang="en-US" smtClean="0"/>
              <a:t>11/25/2019</a:t>
            </a:fld>
            <a:endParaRPr lang="en-US"/>
          </a:p>
        </p:txBody>
      </p:sp>
      <p:sp>
        <p:nvSpPr>
          <p:cNvPr id="5" name="Footer Placeholder 4"/>
          <p:cNvSpPr>
            <a:spLocks noGrp="1"/>
          </p:cNvSpPr>
          <p:nvPr>
            <p:ph type="ftr" sz="quarter" idx="11"/>
          </p:nvPr>
        </p:nvSpPr>
        <p:spPr/>
        <p:txBody>
          <a:bodyPr/>
          <a:lstStyle>
            <a:lvl1pPr>
              <a:defRPr/>
            </a:lvl1pPr>
          </a:lstStyle>
          <a:p>
            <a:r>
              <a:rPr lang="en-US"/>
              <a:t>Controlled Unclassified information (CUI)</a:t>
            </a:r>
          </a:p>
        </p:txBody>
      </p:sp>
      <p:sp>
        <p:nvSpPr>
          <p:cNvPr id="6"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a:p>
        </p:txBody>
      </p:sp>
    </p:spTree>
    <p:extLst>
      <p:ext uri="{BB962C8B-B14F-4D97-AF65-F5344CB8AC3E}">
        <p14:creationId xmlns:p14="http://schemas.microsoft.com/office/powerpoint/2010/main" val="31295191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0677" y="914400"/>
            <a:ext cx="4360985" cy="50292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2338" y="914400"/>
            <a:ext cx="4360985" cy="50292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B6EAD0EC-5ED4-409F-BE10-564651C68E67}" type="datetime1">
              <a:rPr lang="en-US" smtClean="0"/>
              <a:t>11/25/2019</a:t>
            </a:fld>
            <a:endParaRPr lang="en-US"/>
          </a:p>
        </p:txBody>
      </p:sp>
      <p:sp>
        <p:nvSpPr>
          <p:cNvPr id="6" name="Footer Placeholder 4"/>
          <p:cNvSpPr>
            <a:spLocks noGrp="1"/>
          </p:cNvSpPr>
          <p:nvPr>
            <p:ph type="ftr" sz="quarter" idx="11"/>
          </p:nvPr>
        </p:nvSpPr>
        <p:spPr/>
        <p:txBody>
          <a:bodyPr/>
          <a:lstStyle>
            <a:lvl1pPr>
              <a:defRPr/>
            </a:lvl1pPr>
          </a:lstStyle>
          <a:p>
            <a:r>
              <a:rPr lang="en-US"/>
              <a:t>Controlled Unclassified information (CUI)</a:t>
            </a:r>
          </a:p>
        </p:txBody>
      </p:sp>
      <p:sp>
        <p:nvSpPr>
          <p:cNvPr id="7"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a:p>
        </p:txBody>
      </p:sp>
    </p:spTree>
    <p:extLst>
      <p:ext uri="{BB962C8B-B14F-4D97-AF65-F5344CB8AC3E}">
        <p14:creationId xmlns:p14="http://schemas.microsoft.com/office/powerpoint/2010/main" val="12172266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3218" y="-304800"/>
            <a:ext cx="8609428" cy="100584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3218" y="914400"/>
            <a:ext cx="4220308" cy="639762"/>
          </a:xfrm>
        </p:spPr>
        <p:txBody>
          <a:bodyPr anchor="b"/>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3218" y="1645920"/>
            <a:ext cx="4220308" cy="4297680"/>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268" y="914400"/>
            <a:ext cx="4220308" cy="639762"/>
          </a:xfrm>
        </p:spPr>
        <p:txBody>
          <a:bodyPr anchor="b"/>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338" y="1645920"/>
            <a:ext cx="4220308" cy="4297680"/>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1AD2031E-45D7-4151-B1D7-D6FAC7698DEA}" type="datetime1">
              <a:rPr lang="en-US" smtClean="0"/>
              <a:t>11/25/2019</a:t>
            </a:fld>
            <a:endParaRPr lang="en-US"/>
          </a:p>
        </p:txBody>
      </p:sp>
      <p:sp>
        <p:nvSpPr>
          <p:cNvPr id="8" name="Footer Placeholder 4"/>
          <p:cNvSpPr>
            <a:spLocks noGrp="1"/>
          </p:cNvSpPr>
          <p:nvPr>
            <p:ph type="ftr" sz="quarter" idx="11"/>
          </p:nvPr>
        </p:nvSpPr>
        <p:spPr/>
        <p:txBody>
          <a:bodyPr/>
          <a:lstStyle>
            <a:lvl1pPr>
              <a:defRPr/>
            </a:lvl1pPr>
          </a:lstStyle>
          <a:p>
            <a:r>
              <a:rPr lang="en-US"/>
              <a:t>Controlled Unclassified information (CUI)</a:t>
            </a:r>
          </a:p>
        </p:txBody>
      </p:sp>
      <p:sp>
        <p:nvSpPr>
          <p:cNvPr id="9"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a:p>
        </p:txBody>
      </p:sp>
    </p:spTree>
    <p:extLst>
      <p:ext uri="{BB962C8B-B14F-4D97-AF65-F5344CB8AC3E}">
        <p14:creationId xmlns:p14="http://schemas.microsoft.com/office/powerpoint/2010/main" val="39708202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8AC67F0D-087B-4304-9216-B3B795836874}" type="datetime1">
              <a:rPr lang="en-US" smtClean="0"/>
              <a:t>11/25/2019</a:t>
            </a:fld>
            <a:endParaRPr lang="en-US"/>
          </a:p>
        </p:txBody>
      </p:sp>
      <p:sp>
        <p:nvSpPr>
          <p:cNvPr id="4" name="Footer Placeholder 4"/>
          <p:cNvSpPr>
            <a:spLocks noGrp="1"/>
          </p:cNvSpPr>
          <p:nvPr>
            <p:ph type="ftr" sz="quarter" idx="11"/>
          </p:nvPr>
        </p:nvSpPr>
        <p:spPr/>
        <p:txBody>
          <a:bodyPr/>
          <a:lstStyle>
            <a:lvl1pPr>
              <a:defRPr/>
            </a:lvl1pPr>
          </a:lstStyle>
          <a:p>
            <a:r>
              <a:rPr lang="en-US"/>
              <a:t>Controlled Unclassified information (CUI)</a:t>
            </a:r>
          </a:p>
        </p:txBody>
      </p:sp>
      <p:sp>
        <p:nvSpPr>
          <p:cNvPr id="5"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a:p>
        </p:txBody>
      </p:sp>
    </p:spTree>
    <p:extLst>
      <p:ext uri="{BB962C8B-B14F-4D97-AF65-F5344CB8AC3E}">
        <p14:creationId xmlns:p14="http://schemas.microsoft.com/office/powerpoint/2010/main" val="21635564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F5C8575-C04F-4AB6-988B-5D5E7FD4AB24}" type="datetime1">
              <a:rPr lang="en-US" smtClean="0"/>
              <a:t>11/25/2019</a:t>
            </a:fld>
            <a:endParaRPr lang="en-US"/>
          </a:p>
        </p:txBody>
      </p:sp>
      <p:sp>
        <p:nvSpPr>
          <p:cNvPr id="3" name="Footer Placeholder 4"/>
          <p:cNvSpPr>
            <a:spLocks noGrp="1"/>
          </p:cNvSpPr>
          <p:nvPr>
            <p:ph type="ftr" sz="quarter" idx="11"/>
          </p:nvPr>
        </p:nvSpPr>
        <p:spPr/>
        <p:txBody>
          <a:bodyPr/>
          <a:lstStyle>
            <a:lvl1pPr>
              <a:defRPr/>
            </a:lvl1pPr>
          </a:lstStyle>
          <a:p>
            <a:r>
              <a:rPr lang="en-US"/>
              <a:t>Controlled Unclassified information (CUI)</a:t>
            </a:r>
          </a:p>
        </p:txBody>
      </p:sp>
      <p:sp>
        <p:nvSpPr>
          <p:cNvPr id="4"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a:p>
        </p:txBody>
      </p:sp>
    </p:spTree>
    <p:extLst>
      <p:ext uri="{BB962C8B-B14F-4D97-AF65-F5344CB8AC3E}">
        <p14:creationId xmlns:p14="http://schemas.microsoft.com/office/powerpoint/2010/main" val="4058667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0677" y="914400"/>
            <a:ext cx="4360985" cy="50292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2338" y="914400"/>
            <a:ext cx="4360985" cy="50292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r>
              <a:rPr lang="en-US"/>
              <a:t>HHS 405(d) Steering Committee</a:t>
            </a:r>
          </a:p>
        </p:txBody>
      </p:sp>
      <p:sp>
        <p:nvSpPr>
          <p:cNvPr id="7"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0F314BC-BF9F-45AE-BB12-6E0D69637319}" type="datetime1">
              <a:rPr lang="en-US" smtClean="0"/>
              <a:t>11/25/2019</a:t>
            </a:fld>
            <a:endParaRPr lang="en-US"/>
          </a:p>
        </p:txBody>
      </p:sp>
      <p:sp>
        <p:nvSpPr>
          <p:cNvPr id="3" name="Footer Placeholder 4"/>
          <p:cNvSpPr>
            <a:spLocks noGrp="1"/>
          </p:cNvSpPr>
          <p:nvPr>
            <p:ph type="ftr" sz="quarter" idx="11"/>
          </p:nvPr>
        </p:nvSpPr>
        <p:spPr/>
        <p:txBody>
          <a:bodyPr/>
          <a:lstStyle>
            <a:lvl1pPr>
              <a:defRPr/>
            </a:lvl1pPr>
          </a:lstStyle>
          <a:p>
            <a:r>
              <a:rPr lang="en-US"/>
              <a:t>Controlled Unclassified information (CUI)</a:t>
            </a:r>
          </a:p>
        </p:txBody>
      </p:sp>
      <p:sp>
        <p:nvSpPr>
          <p:cNvPr id="4"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a:p>
        </p:txBody>
      </p:sp>
      <p:sp>
        <p:nvSpPr>
          <p:cNvPr id="5" name="Rectangle 4">
            <a:extLst>
              <a:ext uri="{FF2B5EF4-FFF2-40B4-BE49-F238E27FC236}">
                <a16:creationId xmlns:a16="http://schemas.microsoft.com/office/drawing/2014/main" id="{02A77B7B-717A-4F8E-93EE-43129C03BB13}"/>
              </a:ext>
            </a:extLst>
          </p:cNvPr>
          <p:cNvSpPr/>
          <p:nvPr userDrawn="1"/>
        </p:nvSpPr>
        <p:spPr bwMode="auto">
          <a:xfrm>
            <a:off x="0" y="0"/>
            <a:ext cx="9144000" cy="1828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28" charset="0"/>
            </a:endParaRPr>
          </a:p>
        </p:txBody>
      </p:sp>
    </p:spTree>
    <p:extLst>
      <p:ext uri="{BB962C8B-B14F-4D97-AF65-F5344CB8AC3E}">
        <p14:creationId xmlns:p14="http://schemas.microsoft.com/office/powerpoint/2010/main" val="8248690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2031" y="914400"/>
            <a:ext cx="3008435" cy="822960"/>
          </a:xfrm>
        </p:spPr>
        <p:txBody>
          <a:bodyPr/>
          <a:lstStyle>
            <a:lvl1pPr algn="l">
              <a:defRPr sz="2000" b="1">
                <a:solidFill>
                  <a:schemeClr val="tx2"/>
                </a:solidFill>
              </a:defRPr>
            </a:lvl1pPr>
          </a:lstStyle>
          <a:p>
            <a:r>
              <a:rPr lang="en-US"/>
              <a:t>Click to edit Master title style</a:t>
            </a:r>
          </a:p>
        </p:txBody>
      </p:sp>
      <p:sp>
        <p:nvSpPr>
          <p:cNvPr id="3" name="Content Placeholder 2"/>
          <p:cNvSpPr>
            <a:spLocks noGrp="1"/>
          </p:cNvSpPr>
          <p:nvPr>
            <p:ph idx="1"/>
          </p:nvPr>
        </p:nvSpPr>
        <p:spPr>
          <a:xfrm>
            <a:off x="3545058" y="914400"/>
            <a:ext cx="5111262" cy="5212080"/>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22031" y="1737360"/>
            <a:ext cx="3008435" cy="43891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29BAE5BD-A0CF-4C77-841A-19A1D3DBC1E0}" type="datetime1">
              <a:rPr lang="en-US" smtClean="0"/>
              <a:t>11/25/2019</a:t>
            </a:fld>
            <a:endParaRPr lang="en-US"/>
          </a:p>
        </p:txBody>
      </p:sp>
      <p:sp>
        <p:nvSpPr>
          <p:cNvPr id="6" name="Footer Placeholder 4"/>
          <p:cNvSpPr>
            <a:spLocks noGrp="1"/>
          </p:cNvSpPr>
          <p:nvPr>
            <p:ph type="ftr" sz="quarter" idx="11"/>
          </p:nvPr>
        </p:nvSpPr>
        <p:spPr/>
        <p:txBody>
          <a:bodyPr/>
          <a:lstStyle>
            <a:lvl1pPr>
              <a:defRPr/>
            </a:lvl1pPr>
          </a:lstStyle>
          <a:p>
            <a:r>
              <a:rPr lang="en-US"/>
              <a:t>Controlled Unclassified information (CUI)</a:t>
            </a:r>
          </a:p>
        </p:txBody>
      </p:sp>
      <p:sp>
        <p:nvSpPr>
          <p:cNvPr id="7"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a:p>
        </p:txBody>
      </p:sp>
    </p:spTree>
    <p:extLst>
      <p:ext uri="{BB962C8B-B14F-4D97-AF65-F5344CB8AC3E}">
        <p14:creationId xmlns:p14="http://schemas.microsoft.com/office/powerpoint/2010/main" val="35184518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343400"/>
            <a:ext cx="5486400" cy="566738"/>
          </a:xfrm>
        </p:spPr>
        <p:txBody>
          <a:bodyPr/>
          <a:lstStyle>
            <a:lvl1pPr algn="l">
              <a:defRPr sz="20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1792166" y="914400"/>
            <a:ext cx="5486400" cy="3355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166" y="4910138"/>
            <a:ext cx="5486400" cy="1033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68CC5441-CB57-4020-B8AB-6B80335C6F8C}" type="datetime1">
              <a:rPr lang="en-US" smtClean="0"/>
              <a:t>11/25/2019</a:t>
            </a:fld>
            <a:endParaRPr lang="en-US"/>
          </a:p>
        </p:txBody>
      </p:sp>
      <p:sp>
        <p:nvSpPr>
          <p:cNvPr id="6" name="Footer Placeholder 4"/>
          <p:cNvSpPr>
            <a:spLocks noGrp="1"/>
          </p:cNvSpPr>
          <p:nvPr>
            <p:ph type="ftr" sz="quarter" idx="11"/>
          </p:nvPr>
        </p:nvSpPr>
        <p:spPr/>
        <p:txBody>
          <a:bodyPr/>
          <a:lstStyle>
            <a:lvl1pPr>
              <a:defRPr/>
            </a:lvl1pPr>
          </a:lstStyle>
          <a:p>
            <a:r>
              <a:rPr lang="en-US"/>
              <a:t>Controlled Unclassified information (CUI)</a:t>
            </a:r>
          </a:p>
        </p:txBody>
      </p:sp>
      <p:sp>
        <p:nvSpPr>
          <p:cNvPr id="7"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a:p>
        </p:txBody>
      </p:sp>
    </p:spTree>
    <p:extLst>
      <p:ext uri="{BB962C8B-B14F-4D97-AF65-F5344CB8AC3E}">
        <p14:creationId xmlns:p14="http://schemas.microsoft.com/office/powerpoint/2010/main" val="33316416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EB8E065-F8CB-44F9-ACEA-84C0E4F1FA78}" type="datetime1">
              <a:rPr lang="en-US" smtClean="0"/>
              <a:t>11/25/2019</a:t>
            </a:fld>
            <a:endParaRPr lang="en-US"/>
          </a:p>
        </p:txBody>
      </p:sp>
      <p:sp>
        <p:nvSpPr>
          <p:cNvPr id="5" name="Footer Placeholder 4"/>
          <p:cNvSpPr>
            <a:spLocks noGrp="1"/>
          </p:cNvSpPr>
          <p:nvPr>
            <p:ph type="ftr" sz="quarter" idx="11"/>
          </p:nvPr>
        </p:nvSpPr>
        <p:spPr/>
        <p:txBody>
          <a:bodyPr/>
          <a:lstStyle>
            <a:lvl1pPr>
              <a:defRPr/>
            </a:lvl1pPr>
          </a:lstStyle>
          <a:p>
            <a:r>
              <a:rPr lang="en-US"/>
              <a:t>Controlled Unclassified information (CUI)</a:t>
            </a:r>
          </a:p>
        </p:txBody>
      </p:sp>
      <p:sp>
        <p:nvSpPr>
          <p:cNvPr id="6"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a:p>
        </p:txBody>
      </p:sp>
    </p:spTree>
    <p:extLst>
      <p:ext uri="{BB962C8B-B14F-4D97-AF65-F5344CB8AC3E}">
        <p14:creationId xmlns:p14="http://schemas.microsoft.com/office/powerpoint/2010/main" val="8777089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7661" y="1066800"/>
            <a:ext cx="2215662" cy="5410200"/>
          </a:xfrm>
        </p:spPr>
        <p:txBody>
          <a:bodyPr vert="eaVert"/>
          <a:lstStyle>
            <a:lvl1pPr>
              <a:defRPr>
                <a:solidFill>
                  <a:schemeClr val="tx2"/>
                </a:solidFill>
              </a:defRPr>
            </a:lvl1pPr>
          </a:lstStyle>
          <a:p>
            <a:r>
              <a:rPr lang="en-US"/>
              <a:t>Click to edit Master title style</a:t>
            </a:r>
          </a:p>
        </p:txBody>
      </p:sp>
      <p:sp>
        <p:nvSpPr>
          <p:cNvPr id="3" name="Vertical Text Placeholder 2"/>
          <p:cNvSpPr>
            <a:spLocks noGrp="1"/>
          </p:cNvSpPr>
          <p:nvPr>
            <p:ph type="body" orient="vert" idx="1"/>
          </p:nvPr>
        </p:nvSpPr>
        <p:spPr>
          <a:xfrm>
            <a:off x="140677" y="1066800"/>
            <a:ext cx="6506308"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10BB519-FB22-4A84-A1D5-01AA5C7B5A30}" type="datetime1">
              <a:rPr lang="en-US" smtClean="0"/>
              <a:t>11/25/2019</a:t>
            </a:fld>
            <a:endParaRPr lang="en-US"/>
          </a:p>
        </p:txBody>
      </p:sp>
      <p:sp>
        <p:nvSpPr>
          <p:cNvPr id="5" name="Footer Placeholder 4"/>
          <p:cNvSpPr>
            <a:spLocks noGrp="1"/>
          </p:cNvSpPr>
          <p:nvPr>
            <p:ph type="ftr" sz="quarter" idx="11"/>
          </p:nvPr>
        </p:nvSpPr>
        <p:spPr/>
        <p:txBody>
          <a:bodyPr/>
          <a:lstStyle>
            <a:lvl1pPr>
              <a:defRPr/>
            </a:lvl1pPr>
          </a:lstStyle>
          <a:p>
            <a:r>
              <a:rPr lang="en-US"/>
              <a:t>Controlled Unclassified information (CUI)</a:t>
            </a:r>
          </a:p>
        </p:txBody>
      </p:sp>
      <p:sp>
        <p:nvSpPr>
          <p:cNvPr id="6"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a:p>
        </p:txBody>
      </p:sp>
    </p:spTree>
    <p:extLst>
      <p:ext uri="{BB962C8B-B14F-4D97-AF65-F5344CB8AC3E}">
        <p14:creationId xmlns:p14="http://schemas.microsoft.com/office/powerpoint/2010/main" val="29192845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C50C823-F8A6-422F-9030-E3EFDE44F4A8}" type="datetime1">
              <a:rPr lang="en-US" smtClean="0"/>
              <a:t>11/25/2019</a:t>
            </a:fld>
            <a:endParaRPr lang="en-US"/>
          </a:p>
        </p:txBody>
      </p:sp>
      <p:sp>
        <p:nvSpPr>
          <p:cNvPr id="3" name="Footer Placeholder 4"/>
          <p:cNvSpPr>
            <a:spLocks noGrp="1"/>
          </p:cNvSpPr>
          <p:nvPr>
            <p:ph type="ftr" sz="quarter" idx="11"/>
          </p:nvPr>
        </p:nvSpPr>
        <p:spPr/>
        <p:txBody>
          <a:bodyPr/>
          <a:lstStyle>
            <a:lvl1pPr>
              <a:defRPr/>
            </a:lvl1pPr>
          </a:lstStyle>
          <a:p>
            <a:r>
              <a:rPr lang="en-US"/>
              <a:t>Controlled Unclassified information (CUI)</a:t>
            </a:r>
          </a:p>
        </p:txBody>
      </p:sp>
      <p:sp>
        <p:nvSpPr>
          <p:cNvPr id="4"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a:p>
        </p:txBody>
      </p:sp>
      <p:sp>
        <p:nvSpPr>
          <p:cNvPr id="5" name="Rectangle 4">
            <a:extLst>
              <a:ext uri="{FF2B5EF4-FFF2-40B4-BE49-F238E27FC236}">
                <a16:creationId xmlns:a16="http://schemas.microsoft.com/office/drawing/2014/main" id="{02A77B7B-717A-4F8E-93EE-43129C03BB13}"/>
              </a:ext>
            </a:extLst>
          </p:cNvPr>
          <p:cNvSpPr/>
          <p:nvPr userDrawn="1"/>
        </p:nvSpPr>
        <p:spPr bwMode="auto">
          <a:xfrm>
            <a:off x="0" y="-838200"/>
            <a:ext cx="9144000" cy="1828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28" charset="0"/>
            </a:endParaRPr>
          </a:p>
        </p:txBody>
      </p:sp>
      <p:sp>
        <p:nvSpPr>
          <p:cNvPr id="8" name="Content Placeholder 3">
            <a:extLst>
              <a:ext uri="{FF2B5EF4-FFF2-40B4-BE49-F238E27FC236}">
                <a16:creationId xmlns:a16="http://schemas.microsoft.com/office/drawing/2014/main" id="{F1C22228-36BC-4163-B44B-48B44D2107BD}"/>
              </a:ext>
            </a:extLst>
          </p:cNvPr>
          <p:cNvSpPr>
            <a:spLocks noGrp="1"/>
          </p:cNvSpPr>
          <p:nvPr>
            <p:ph sz="half" idx="2" hasCustomPrompt="1"/>
          </p:nvPr>
        </p:nvSpPr>
        <p:spPr>
          <a:xfrm>
            <a:off x="253218" y="1295400"/>
            <a:ext cx="4220308" cy="4648200"/>
          </a:xfrm>
        </p:spPr>
        <p:txBody>
          <a:bodyPr/>
          <a:lstStyle>
            <a:lvl1pPr marL="0" indent="0">
              <a:buFontTx/>
              <a:buNone/>
              <a:defRPr lang="en-US" sz="1100" smtClean="0">
                <a:effectLst/>
              </a:defRPr>
            </a:lvl1pPr>
            <a:lvl2pPr>
              <a:defRPr sz="1400"/>
            </a:lvl2pPr>
            <a:lvl3pPr>
              <a:defRPr sz="1400"/>
            </a:lvl3pPr>
            <a:lvl4pPr>
              <a:defRPr sz="1400"/>
            </a:lvl4pPr>
            <a:lvl5pPr marL="1320800" indent="0">
              <a:buFontTx/>
              <a:buNone/>
              <a:defRPr sz="1400"/>
            </a:lvl5pPr>
            <a:lvl6pPr>
              <a:defRPr sz="1600"/>
            </a:lvl6pPr>
            <a:lvl7pPr>
              <a:defRPr sz="1600"/>
            </a:lvl7pPr>
            <a:lvl8pPr>
              <a:defRPr sz="1600"/>
            </a:lvl8pPr>
            <a:lvl9pPr>
              <a:defRPr sz="1600"/>
            </a:lvl9pPr>
          </a:lstStyle>
          <a:p>
            <a:r>
              <a:rPr lang="en-US" sz="1100">
                <a:effectLst/>
                <a:latin typeface="Times New Roman" panose="02020603050405020304" pitchFamily="18" charset="0"/>
                <a:ea typeface="Calibri" panose="020F0502020204030204" pitchFamily="34" charset="0"/>
                <a:cs typeface="Times New Roman" panose="02020603050405020304" pitchFamily="18" charset="0"/>
              </a:rPr>
              <a:t>Chris </a:t>
            </a:r>
            <a:r>
              <a:rPr lang="en-US" sz="1100" err="1">
                <a:effectLst/>
                <a:latin typeface="Times New Roman" panose="02020603050405020304" pitchFamily="18" charset="0"/>
                <a:ea typeface="Calibri" panose="020F0502020204030204" pitchFamily="34" charset="0"/>
                <a:cs typeface="Times New Roman" panose="02020603050405020304" pitchFamily="18" charset="0"/>
              </a:rPr>
              <a:t>Wlaschin</a:t>
            </a:r>
            <a:r>
              <a:rPr lang="en-US" sz="1100">
                <a:effectLst/>
                <a:latin typeface="Times New Roman" panose="02020603050405020304" pitchFamily="18" charset="0"/>
                <a:ea typeface="Calibri" panose="020F0502020204030204" pitchFamily="34" charset="0"/>
                <a:cs typeface="Times New Roman" panose="02020603050405020304" pitchFamily="18" charset="0"/>
              </a:rPr>
              <a:t> oversees cybersecurity for the Department of Health and Human Services, as well as the Office of Information Security (OIS) in the Office of the Chief Information Officer (OCIO), and is  the Chief Information Security Officer (CISO).  As the Executive Director he is responsible for leading the HHS team in innovation for cybersecurity, as well as building collaboration and sharing best practices across both private and public sectors for information security.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r>
              <a:rPr lang="en-US" sz="1100">
                <a:effectLst/>
                <a:latin typeface="Times New Roman" panose="02020603050405020304" pitchFamily="18" charset="0"/>
                <a:ea typeface="Calibri" panose="020F0502020204030204" pitchFamily="34" charset="0"/>
                <a:cs typeface="Times New Roman" panose="02020603050405020304" pitchFamily="18" charset="0"/>
              </a:rPr>
              <a:t>Before joining the HHS team, Chris served as the Senior Director for Information Security and Infrastructure for NRC Health, as well as the CISO for the University of Nebraska system. Prior to that, Chris was the Associate Deputy Assistant Secretary for Security Operations, Information Security for the Department of Veterans Affairs. Chris also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r>
              <a:rPr lang="en-US" sz="1100">
                <a:effectLst/>
                <a:latin typeface="Times New Roman" panose="02020603050405020304" pitchFamily="18" charset="0"/>
                <a:ea typeface="Calibri" panose="020F0502020204030204" pitchFamily="34" charset="0"/>
                <a:cs typeface="Times New Roman" panose="02020603050405020304" pitchFamily="18" charset="0"/>
              </a:rPr>
              <a:t>served as Chief Information Officer (CIO) for the US Navy’s Military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r>
              <a:rPr lang="en-US" sz="1100">
                <a:effectLst/>
                <a:latin typeface="Times New Roman" panose="02020603050405020304" pitchFamily="18" charset="0"/>
                <a:ea typeface="Calibri" panose="020F0502020204030204" pitchFamily="34" charset="0"/>
                <a:cs typeface="Times New Roman" panose="02020603050405020304" pitchFamily="18" charset="0"/>
              </a:rPr>
              <a:t>Sealift Command.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r>
              <a:rPr lang="en-US" sz="1100">
                <a:effectLst/>
                <a:latin typeface="Times New Roman" panose="02020603050405020304" pitchFamily="18" charset="0"/>
                <a:ea typeface="Calibri" panose="020F0502020204030204" pitchFamily="34" charset="0"/>
                <a:cs typeface="Times New Roman" panose="02020603050405020304" pitchFamily="18" charset="0"/>
              </a:rPr>
              <a:t>Chris also served with distinction in the US Navy for over 28 years in a variety of leadership roles.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lvl="0"/>
            <a:endParaRPr lang="en-US"/>
          </a:p>
        </p:txBody>
      </p:sp>
      <p:sp>
        <p:nvSpPr>
          <p:cNvPr id="10" name="Picture Placeholder 9">
            <a:extLst>
              <a:ext uri="{FF2B5EF4-FFF2-40B4-BE49-F238E27FC236}">
                <a16:creationId xmlns:a16="http://schemas.microsoft.com/office/drawing/2014/main" id="{307EF93E-7541-4F49-9607-ABEAC77CD3E8}"/>
              </a:ext>
            </a:extLst>
          </p:cNvPr>
          <p:cNvSpPr>
            <a:spLocks noGrp="1"/>
          </p:cNvSpPr>
          <p:nvPr>
            <p:ph type="pic" sz="quarter" idx="13"/>
          </p:nvPr>
        </p:nvSpPr>
        <p:spPr>
          <a:xfrm>
            <a:off x="4648200" y="182880"/>
            <a:ext cx="4322763" cy="5760720"/>
          </a:xfrm>
        </p:spPr>
        <p:txBody>
          <a:bodyPr/>
          <a:lstStyle/>
          <a:p>
            <a:endParaRPr lang="en-US"/>
          </a:p>
        </p:txBody>
      </p:sp>
      <p:sp>
        <p:nvSpPr>
          <p:cNvPr id="11" name="Text Placeholder 2">
            <a:extLst>
              <a:ext uri="{FF2B5EF4-FFF2-40B4-BE49-F238E27FC236}">
                <a16:creationId xmlns:a16="http://schemas.microsoft.com/office/drawing/2014/main" id="{1AA4A706-FB3E-4CB7-B2E9-25384270D394}"/>
              </a:ext>
            </a:extLst>
          </p:cNvPr>
          <p:cNvSpPr>
            <a:spLocks noGrp="1"/>
          </p:cNvSpPr>
          <p:nvPr>
            <p:ph type="body" idx="14"/>
          </p:nvPr>
        </p:nvSpPr>
        <p:spPr>
          <a:xfrm>
            <a:off x="253218" y="182880"/>
            <a:ext cx="4220308" cy="960120"/>
          </a:xfrm>
        </p:spPr>
        <p:txBody>
          <a:bodyPr anchor="b"/>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9509394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836778-A6CC-4C8B-A36A-F99BE50B278E}"/>
              </a:ext>
            </a:extLst>
          </p:cNvPr>
          <p:cNvSpPr>
            <a:spLocks noGrp="1"/>
          </p:cNvSpPr>
          <p:nvPr>
            <p:ph type="body" sz="quarter" idx="10" hasCustomPrompt="1"/>
          </p:nvPr>
        </p:nvSpPr>
        <p:spPr>
          <a:xfrm>
            <a:off x="561975" y="4800600"/>
            <a:ext cx="3857625" cy="9906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mn-lt"/>
                <a:ea typeface="+mn-ea"/>
                <a:cs typeface="+mn-cs"/>
              </a:rPr>
              <a:t>Name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mn-lt"/>
                <a:ea typeface="+mn-ea"/>
                <a:cs typeface="+mn-cs"/>
              </a:rPr>
              <a:t>Phone Number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mn-lt"/>
                <a:ea typeface="+mn-ea"/>
                <a:cs typeface="+mn-cs"/>
              </a:rPr>
              <a:t>Email</a:t>
            </a:r>
          </a:p>
        </p:txBody>
      </p:sp>
      <p:sp>
        <p:nvSpPr>
          <p:cNvPr id="9" name="Title 8">
            <a:extLst>
              <a:ext uri="{FF2B5EF4-FFF2-40B4-BE49-F238E27FC236}">
                <a16:creationId xmlns:a16="http://schemas.microsoft.com/office/drawing/2014/main" id="{25F5C804-CA61-4604-8C0C-05231970BA8E}"/>
              </a:ext>
            </a:extLst>
          </p:cNvPr>
          <p:cNvSpPr>
            <a:spLocks noGrp="1"/>
          </p:cNvSpPr>
          <p:nvPr>
            <p:ph type="title" hasCustomPrompt="1"/>
          </p:nvPr>
        </p:nvSpPr>
        <p:spPr>
          <a:xfrm>
            <a:off x="552831" y="3657600"/>
            <a:ext cx="3866769" cy="838200"/>
          </a:xfrm>
        </p:spPr>
        <p:txBody>
          <a:bodyPr/>
          <a:lstStyle>
            <a:lvl1pPr>
              <a:defRPr>
                <a:solidFill>
                  <a:schemeClr val="tx2"/>
                </a:solidFill>
              </a:defRPr>
            </a:lvl1pPr>
          </a:lstStyle>
          <a:p>
            <a:r>
              <a:rPr lang="en-US"/>
              <a:t>Contact</a:t>
            </a:r>
          </a:p>
        </p:txBody>
      </p:sp>
    </p:spTree>
    <p:extLst>
      <p:ext uri="{BB962C8B-B14F-4D97-AF65-F5344CB8AC3E}">
        <p14:creationId xmlns:p14="http://schemas.microsoft.com/office/powerpoint/2010/main" val="93260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pic>
        <p:nvPicPr>
          <p:cNvPr id="3" name="Picture 2" descr="A picture containing water, building&#10;&#10;Description generated with high confidence">
            <a:extLst>
              <a:ext uri="{FF2B5EF4-FFF2-40B4-BE49-F238E27FC236}">
                <a16:creationId xmlns:a16="http://schemas.microsoft.com/office/drawing/2014/main" id="{3CDE7022-B24A-4F8F-B4C6-EDBCB8DFB5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
        <p:nvSpPr>
          <p:cNvPr id="9" name="Title 8">
            <a:extLst>
              <a:ext uri="{FF2B5EF4-FFF2-40B4-BE49-F238E27FC236}">
                <a16:creationId xmlns:a16="http://schemas.microsoft.com/office/drawing/2014/main" id="{25F5C804-CA61-4604-8C0C-05231970BA8E}"/>
              </a:ext>
            </a:extLst>
          </p:cNvPr>
          <p:cNvSpPr>
            <a:spLocks noGrp="1"/>
          </p:cNvSpPr>
          <p:nvPr>
            <p:ph type="title" hasCustomPrompt="1"/>
          </p:nvPr>
        </p:nvSpPr>
        <p:spPr>
          <a:xfrm>
            <a:off x="561975" y="1066800"/>
            <a:ext cx="3866769" cy="838200"/>
          </a:xfrm>
        </p:spPr>
        <p:txBody>
          <a:bodyPr/>
          <a:lstStyle>
            <a:lvl1pPr>
              <a:defRPr>
                <a:solidFill>
                  <a:schemeClr val="tx2"/>
                </a:solidFill>
              </a:defRPr>
            </a:lvl1pPr>
          </a:lstStyle>
          <a:p>
            <a:r>
              <a:rPr lang="en-US"/>
              <a:t>Contact</a:t>
            </a:r>
          </a:p>
        </p:txBody>
      </p:sp>
      <p:sp>
        <p:nvSpPr>
          <p:cNvPr id="6" name="Text Placeholder 5">
            <a:extLst>
              <a:ext uri="{FF2B5EF4-FFF2-40B4-BE49-F238E27FC236}">
                <a16:creationId xmlns:a16="http://schemas.microsoft.com/office/drawing/2014/main" id="{8A2960E5-DDF8-4F31-AF4B-A0B88B0EEFB9}"/>
              </a:ext>
            </a:extLst>
          </p:cNvPr>
          <p:cNvSpPr>
            <a:spLocks noGrp="1"/>
          </p:cNvSpPr>
          <p:nvPr>
            <p:ph type="body" sz="quarter" idx="10" hasCustomPrompt="1"/>
          </p:nvPr>
        </p:nvSpPr>
        <p:spPr>
          <a:xfrm>
            <a:off x="561975" y="2133600"/>
            <a:ext cx="3867150" cy="1219200"/>
          </a:xfrm>
        </p:spPr>
        <p:txBody>
          <a:bodyPr/>
          <a:lstStyle>
            <a:lvl1pPr marL="0" indent="0">
              <a:buNone/>
              <a:defRPr sz="18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Name</a:t>
            </a:r>
          </a:p>
          <a:p>
            <a:pPr lvl="0"/>
            <a:r>
              <a:rPr lang="en-US"/>
              <a:t>Phone Number</a:t>
            </a:r>
          </a:p>
          <a:p>
            <a:pPr lvl="0"/>
            <a:r>
              <a:rPr lang="en-US"/>
              <a:t>Email</a:t>
            </a:r>
          </a:p>
          <a:p>
            <a:pPr lvl="0"/>
            <a:endParaRPr lang="en-US"/>
          </a:p>
        </p:txBody>
      </p:sp>
    </p:spTree>
    <p:extLst>
      <p:ext uri="{BB962C8B-B14F-4D97-AF65-F5344CB8AC3E}">
        <p14:creationId xmlns:p14="http://schemas.microsoft.com/office/powerpoint/2010/main" val="33471085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5F5C804-CA61-4604-8C0C-05231970BA8E}"/>
              </a:ext>
            </a:extLst>
          </p:cNvPr>
          <p:cNvSpPr>
            <a:spLocks noGrp="1"/>
          </p:cNvSpPr>
          <p:nvPr>
            <p:ph type="title" hasCustomPrompt="1"/>
          </p:nvPr>
        </p:nvSpPr>
        <p:spPr>
          <a:xfrm>
            <a:off x="552831" y="4267200"/>
            <a:ext cx="3866769" cy="838200"/>
          </a:xfrm>
        </p:spPr>
        <p:txBody>
          <a:bodyPr/>
          <a:lstStyle>
            <a:lvl1pPr>
              <a:defRPr>
                <a:solidFill>
                  <a:schemeClr val="tx2"/>
                </a:solidFill>
              </a:defRPr>
            </a:lvl1pPr>
          </a:lstStyle>
          <a:p>
            <a:r>
              <a:rPr lang="en-US"/>
              <a:t>Questions?</a:t>
            </a:r>
          </a:p>
        </p:txBody>
      </p:sp>
    </p:spTree>
    <p:extLst>
      <p:ext uri="{BB962C8B-B14F-4D97-AF65-F5344CB8AC3E}">
        <p14:creationId xmlns:p14="http://schemas.microsoft.com/office/powerpoint/2010/main" val="3587879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3218" y="-304800"/>
            <a:ext cx="8609428" cy="100584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3218" y="914400"/>
            <a:ext cx="4220308" cy="639762"/>
          </a:xfrm>
        </p:spPr>
        <p:txBody>
          <a:bodyPr anchor="b"/>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3218" y="1645920"/>
            <a:ext cx="4220308" cy="4297680"/>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268" y="914400"/>
            <a:ext cx="4220308" cy="639762"/>
          </a:xfrm>
        </p:spPr>
        <p:txBody>
          <a:bodyPr anchor="b"/>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338" y="1645920"/>
            <a:ext cx="4220308" cy="4297680"/>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endParaRPr lang="en-US"/>
          </a:p>
        </p:txBody>
      </p:sp>
      <p:sp>
        <p:nvSpPr>
          <p:cNvPr id="8" name="Footer Placeholder 4"/>
          <p:cNvSpPr>
            <a:spLocks noGrp="1"/>
          </p:cNvSpPr>
          <p:nvPr>
            <p:ph type="ftr" sz="quarter" idx="11"/>
          </p:nvPr>
        </p:nvSpPr>
        <p:spPr/>
        <p:txBody>
          <a:bodyPr/>
          <a:lstStyle>
            <a:lvl1pPr>
              <a:defRPr/>
            </a:lvl1pPr>
          </a:lstStyle>
          <a:p>
            <a:r>
              <a:rPr lang="en-US"/>
              <a:t>HHS 405(d) Steering Committee</a:t>
            </a:r>
          </a:p>
        </p:txBody>
      </p:sp>
      <p:sp>
        <p:nvSpPr>
          <p:cNvPr id="9"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endParaRPr lang="en-US"/>
          </a:p>
        </p:txBody>
      </p:sp>
      <p:sp>
        <p:nvSpPr>
          <p:cNvPr id="4" name="Footer Placeholder 4"/>
          <p:cNvSpPr>
            <a:spLocks noGrp="1"/>
          </p:cNvSpPr>
          <p:nvPr>
            <p:ph type="ftr" sz="quarter" idx="11"/>
          </p:nvPr>
        </p:nvSpPr>
        <p:spPr/>
        <p:txBody>
          <a:bodyPr/>
          <a:lstStyle>
            <a:lvl1pPr>
              <a:defRPr/>
            </a:lvl1pPr>
          </a:lstStyle>
          <a:p>
            <a:r>
              <a:rPr lang="en-US"/>
              <a:t>HHS 405(d) Steering Committee</a:t>
            </a:r>
          </a:p>
        </p:txBody>
      </p:sp>
      <p:sp>
        <p:nvSpPr>
          <p:cNvPr id="5"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p>
        </p:txBody>
      </p:sp>
      <p:sp>
        <p:nvSpPr>
          <p:cNvPr id="3" name="Footer Placeholder 4"/>
          <p:cNvSpPr>
            <a:spLocks noGrp="1"/>
          </p:cNvSpPr>
          <p:nvPr>
            <p:ph type="ftr" sz="quarter" idx="11"/>
          </p:nvPr>
        </p:nvSpPr>
        <p:spPr/>
        <p:txBody>
          <a:bodyPr/>
          <a:lstStyle>
            <a:lvl1pPr>
              <a:defRPr/>
            </a:lvl1pPr>
          </a:lstStyle>
          <a:p>
            <a:r>
              <a:rPr lang="en-US"/>
              <a:t>HHS 405(d) Steering Committee</a:t>
            </a:r>
          </a:p>
        </p:txBody>
      </p:sp>
      <p:sp>
        <p:nvSpPr>
          <p:cNvPr id="4"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p>
        </p:txBody>
      </p:sp>
      <p:sp>
        <p:nvSpPr>
          <p:cNvPr id="3" name="Footer Placeholder 4"/>
          <p:cNvSpPr>
            <a:spLocks noGrp="1"/>
          </p:cNvSpPr>
          <p:nvPr>
            <p:ph type="ftr" sz="quarter" idx="11"/>
          </p:nvPr>
        </p:nvSpPr>
        <p:spPr/>
        <p:txBody>
          <a:bodyPr/>
          <a:lstStyle>
            <a:lvl1pPr>
              <a:defRPr/>
            </a:lvl1pPr>
          </a:lstStyle>
          <a:p>
            <a:r>
              <a:rPr lang="en-US"/>
              <a:t>HHS 405(d) Steering Committee</a:t>
            </a:r>
          </a:p>
        </p:txBody>
      </p:sp>
      <p:sp>
        <p:nvSpPr>
          <p:cNvPr id="4"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a:p>
        </p:txBody>
      </p:sp>
      <p:sp>
        <p:nvSpPr>
          <p:cNvPr id="5" name="Rectangle 4">
            <a:extLst>
              <a:ext uri="{FF2B5EF4-FFF2-40B4-BE49-F238E27FC236}">
                <a16:creationId xmlns:a16="http://schemas.microsoft.com/office/drawing/2014/main" id="{02A77B7B-717A-4F8E-93EE-43129C03BB13}"/>
              </a:ext>
            </a:extLst>
          </p:cNvPr>
          <p:cNvSpPr/>
          <p:nvPr userDrawn="1"/>
        </p:nvSpPr>
        <p:spPr bwMode="auto">
          <a:xfrm>
            <a:off x="0" y="0"/>
            <a:ext cx="9144000" cy="1828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28" charset="0"/>
            </a:endParaRPr>
          </a:p>
        </p:txBody>
      </p:sp>
    </p:spTree>
    <p:extLst>
      <p:ext uri="{BB962C8B-B14F-4D97-AF65-F5344CB8AC3E}">
        <p14:creationId xmlns:p14="http://schemas.microsoft.com/office/powerpoint/2010/main" val="3468656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2031" y="914400"/>
            <a:ext cx="3008435" cy="822960"/>
          </a:xfrm>
        </p:spPr>
        <p:txBody>
          <a:bodyPr/>
          <a:lstStyle>
            <a:lvl1pPr algn="l">
              <a:defRPr sz="2000" b="1">
                <a:solidFill>
                  <a:schemeClr val="tx2"/>
                </a:solidFill>
              </a:defRPr>
            </a:lvl1pPr>
          </a:lstStyle>
          <a:p>
            <a:r>
              <a:rPr lang="en-US"/>
              <a:t>Click to edit Master title style</a:t>
            </a:r>
          </a:p>
        </p:txBody>
      </p:sp>
      <p:sp>
        <p:nvSpPr>
          <p:cNvPr id="3" name="Content Placeholder 2"/>
          <p:cNvSpPr>
            <a:spLocks noGrp="1"/>
          </p:cNvSpPr>
          <p:nvPr>
            <p:ph idx="1"/>
          </p:nvPr>
        </p:nvSpPr>
        <p:spPr>
          <a:xfrm>
            <a:off x="3545058" y="914400"/>
            <a:ext cx="5111262" cy="5212080"/>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22031" y="1737360"/>
            <a:ext cx="3008435" cy="43891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r>
              <a:rPr lang="en-US"/>
              <a:t>HHS 405(d) Steering Committee</a:t>
            </a:r>
          </a:p>
        </p:txBody>
      </p:sp>
      <p:sp>
        <p:nvSpPr>
          <p:cNvPr id="7"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AFAE45-71AC-4673-A9D8-C3300FD24E94}"/>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auto">
          <a:xfrm>
            <a:off x="140677" y="-152400"/>
            <a:ext cx="8862646"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40677" y="914400"/>
            <a:ext cx="8862646"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2"/>
          </p:nvPr>
        </p:nvSpPr>
        <p:spPr>
          <a:xfrm>
            <a:off x="6837485" y="6179566"/>
            <a:ext cx="2133600" cy="273050"/>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bg1"/>
                </a:solidFill>
                <a:latin typeface="Arial" charset="0"/>
                <a:ea typeface="ＭＳ Ｐゴシック" pitchFamily="18" charset="-128"/>
              </a:defRPr>
            </a:lvl1pPr>
          </a:lstStyle>
          <a:p>
            <a:endParaRPr lang="en-US"/>
          </a:p>
        </p:txBody>
      </p:sp>
      <p:sp>
        <p:nvSpPr>
          <p:cNvPr id="10" name="Footer Placeholder 4"/>
          <p:cNvSpPr>
            <a:spLocks noGrp="1"/>
          </p:cNvSpPr>
          <p:nvPr>
            <p:ph type="ftr" sz="quarter" idx="3"/>
          </p:nvPr>
        </p:nvSpPr>
        <p:spPr>
          <a:xfrm>
            <a:off x="4876800" y="6179566"/>
            <a:ext cx="1787770" cy="602234"/>
          </a:xfrm>
          <a:prstGeom prst="rect">
            <a:avLst/>
          </a:prstGeom>
        </p:spPr>
        <p:txBody>
          <a:bodyPr vert="horz" wrap="square" lIns="91440" tIns="45720" rIns="91440" bIns="45720" numCol="1" anchor="ctr" anchorCtr="0" compatLnSpc="1">
            <a:prstTxWarp prst="textNoShape">
              <a:avLst/>
            </a:prstTxWarp>
          </a:bodyPr>
          <a:lstStyle>
            <a:lvl1pPr algn="ctr">
              <a:defRPr sz="900" i="1">
                <a:solidFill>
                  <a:schemeClr val="bg1"/>
                </a:solidFill>
                <a:latin typeface="Arial" charset="0"/>
                <a:ea typeface="ＭＳ Ｐゴシック" pitchFamily="18" charset="-128"/>
              </a:defRPr>
            </a:lvl1pPr>
          </a:lstStyle>
          <a:p>
            <a:r>
              <a:rPr lang="en-US"/>
              <a:t>HHS 405(d) Steering Committee</a:t>
            </a:r>
          </a:p>
        </p:txBody>
      </p:sp>
      <p:sp>
        <p:nvSpPr>
          <p:cNvPr id="11" name="Slide Number Placeholder 5"/>
          <p:cNvSpPr>
            <a:spLocks noGrp="1"/>
          </p:cNvSpPr>
          <p:nvPr>
            <p:ph type="sldNum" sz="quarter" idx="4"/>
          </p:nvPr>
        </p:nvSpPr>
        <p:spPr>
          <a:xfrm>
            <a:off x="6837485" y="6508750"/>
            <a:ext cx="2133600" cy="273050"/>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bg1"/>
                </a:solidFill>
                <a:latin typeface="Arial" charset="0"/>
                <a:ea typeface="ＭＳ Ｐゴシック" pitchFamily="18" charset="-128"/>
              </a:defRPr>
            </a:lvl1pPr>
          </a:lstStyle>
          <a:p>
            <a:fld id="{544CED4A-E9EA-407C-B40B-B4BD70753D3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68" r:id="rId9"/>
    <p:sldLayoutId id="2147483669" r:id="rId10"/>
    <p:sldLayoutId id="2147483670" r:id="rId11"/>
    <p:sldLayoutId id="2147483671" r:id="rId12"/>
    <p:sldLayoutId id="2147483676" r:id="rId13"/>
    <p:sldLayoutId id="2147483673" r:id="rId14"/>
    <p:sldLayoutId id="2147483675" r:id="rId15"/>
    <p:sldLayoutId id="2147483674" r:id="rId16"/>
  </p:sldLayoutIdLst>
  <p:hf hdr="0" ftr="0" dt="0"/>
  <p:txStyles>
    <p:titleStyle>
      <a:lvl1pPr algn="l" rtl="0" eaLnBrk="1" fontAlgn="base" hangingPunct="1">
        <a:spcBef>
          <a:spcPct val="0"/>
        </a:spcBef>
        <a:spcAft>
          <a:spcPct val="0"/>
        </a:spcAft>
        <a:defRPr sz="2800" b="1">
          <a:solidFill>
            <a:schemeClr val="bg1"/>
          </a:solidFill>
          <a:latin typeface="+mj-lt"/>
          <a:ea typeface="MS PGothic" pitchFamily="34" charset="-128"/>
          <a:cs typeface="ＭＳ Ｐゴシック" pitchFamily="-28" charset="-128"/>
        </a:defRPr>
      </a:lvl1pPr>
      <a:lvl2pPr algn="l" rtl="0" eaLnBrk="1" fontAlgn="base" hangingPunct="1">
        <a:spcBef>
          <a:spcPct val="0"/>
        </a:spcBef>
        <a:spcAft>
          <a:spcPct val="0"/>
        </a:spcAft>
        <a:defRPr sz="2800" b="1">
          <a:solidFill>
            <a:srgbClr val="A1261E"/>
          </a:solidFill>
          <a:latin typeface="Arial" pitchFamily="-28" charset="0"/>
          <a:ea typeface="MS PGothic" pitchFamily="34" charset="-128"/>
          <a:cs typeface="ＭＳ Ｐゴシック" pitchFamily="-28" charset="-128"/>
        </a:defRPr>
      </a:lvl2pPr>
      <a:lvl3pPr algn="l" rtl="0" eaLnBrk="1" fontAlgn="base" hangingPunct="1">
        <a:spcBef>
          <a:spcPct val="0"/>
        </a:spcBef>
        <a:spcAft>
          <a:spcPct val="0"/>
        </a:spcAft>
        <a:defRPr sz="2800" b="1">
          <a:solidFill>
            <a:srgbClr val="A1261E"/>
          </a:solidFill>
          <a:latin typeface="Arial" pitchFamily="-28" charset="0"/>
          <a:ea typeface="MS PGothic" pitchFamily="34" charset="-128"/>
          <a:cs typeface="ＭＳ Ｐゴシック" pitchFamily="-28" charset="-128"/>
        </a:defRPr>
      </a:lvl3pPr>
      <a:lvl4pPr algn="l" rtl="0" eaLnBrk="1" fontAlgn="base" hangingPunct="1">
        <a:spcBef>
          <a:spcPct val="0"/>
        </a:spcBef>
        <a:spcAft>
          <a:spcPct val="0"/>
        </a:spcAft>
        <a:defRPr sz="2800" b="1">
          <a:solidFill>
            <a:srgbClr val="A1261E"/>
          </a:solidFill>
          <a:latin typeface="Arial" pitchFamily="-28" charset="0"/>
          <a:ea typeface="MS PGothic" pitchFamily="34" charset="-128"/>
          <a:cs typeface="ＭＳ Ｐゴシック" pitchFamily="-28" charset="-128"/>
        </a:defRPr>
      </a:lvl4pPr>
      <a:lvl5pPr algn="l" rtl="0" eaLnBrk="1" fontAlgn="base" hangingPunct="1">
        <a:spcBef>
          <a:spcPct val="0"/>
        </a:spcBef>
        <a:spcAft>
          <a:spcPct val="0"/>
        </a:spcAft>
        <a:defRPr sz="2800" b="1">
          <a:solidFill>
            <a:srgbClr val="A1261E"/>
          </a:solidFill>
          <a:latin typeface="Arial" pitchFamily="-28" charset="0"/>
          <a:ea typeface="MS PGothic" pitchFamily="34" charset="-128"/>
          <a:cs typeface="ＭＳ Ｐゴシック" pitchFamily="-28" charset="-128"/>
        </a:defRPr>
      </a:lvl5pPr>
      <a:lvl6pPr marL="457200" algn="l" rtl="0" eaLnBrk="1" fontAlgn="base" hangingPunct="1">
        <a:spcBef>
          <a:spcPct val="0"/>
        </a:spcBef>
        <a:spcAft>
          <a:spcPct val="0"/>
        </a:spcAft>
        <a:defRPr b="1">
          <a:solidFill>
            <a:srgbClr val="A1261E"/>
          </a:solidFill>
          <a:latin typeface="Arial" pitchFamily="-28" charset="0"/>
        </a:defRPr>
      </a:lvl6pPr>
      <a:lvl7pPr marL="914400" algn="l" rtl="0" eaLnBrk="1" fontAlgn="base" hangingPunct="1">
        <a:spcBef>
          <a:spcPct val="0"/>
        </a:spcBef>
        <a:spcAft>
          <a:spcPct val="0"/>
        </a:spcAft>
        <a:defRPr b="1">
          <a:solidFill>
            <a:srgbClr val="A1261E"/>
          </a:solidFill>
          <a:latin typeface="Arial" pitchFamily="-28" charset="0"/>
        </a:defRPr>
      </a:lvl7pPr>
      <a:lvl8pPr marL="1371600" algn="l" rtl="0" eaLnBrk="1" fontAlgn="base" hangingPunct="1">
        <a:spcBef>
          <a:spcPct val="0"/>
        </a:spcBef>
        <a:spcAft>
          <a:spcPct val="0"/>
        </a:spcAft>
        <a:defRPr b="1">
          <a:solidFill>
            <a:srgbClr val="A1261E"/>
          </a:solidFill>
          <a:latin typeface="Arial" pitchFamily="-28" charset="0"/>
        </a:defRPr>
      </a:lvl8pPr>
      <a:lvl9pPr marL="1828800" algn="l" rtl="0" eaLnBrk="1" fontAlgn="base" hangingPunct="1">
        <a:spcBef>
          <a:spcPct val="0"/>
        </a:spcBef>
        <a:spcAft>
          <a:spcPct val="0"/>
        </a:spcAft>
        <a:defRPr b="1">
          <a:solidFill>
            <a:srgbClr val="A1261E"/>
          </a:solidFill>
          <a:latin typeface="Arial" pitchFamily="-28" charset="0"/>
        </a:defRPr>
      </a:lvl9pPr>
    </p:titleStyle>
    <p:bodyStyle>
      <a:lvl1pPr marL="228600" indent="-228600" algn="l" rtl="0" eaLnBrk="1" fontAlgn="base" hangingPunct="1">
        <a:spcBef>
          <a:spcPct val="20000"/>
        </a:spcBef>
        <a:spcAft>
          <a:spcPct val="20000"/>
        </a:spcAft>
        <a:buFont typeface="Webdings" pitchFamily="18" charset="2"/>
        <a:buChar char="4"/>
        <a:defRPr sz="1400">
          <a:solidFill>
            <a:schemeClr val="tx1"/>
          </a:solidFill>
          <a:latin typeface="+mn-lt"/>
          <a:ea typeface="MS PGothic" pitchFamily="34" charset="-128"/>
          <a:cs typeface="ＭＳ Ｐゴシック" pitchFamily="-28" charset="-128"/>
        </a:defRPr>
      </a:lvl1pPr>
      <a:lvl2pPr marL="571500" indent="-228600" algn="l" rtl="0" eaLnBrk="1" fontAlgn="base" hangingPunct="1">
        <a:spcBef>
          <a:spcPct val="20000"/>
        </a:spcBef>
        <a:spcAft>
          <a:spcPct val="20000"/>
        </a:spcAft>
        <a:buChar char="–"/>
        <a:defRPr sz="1400">
          <a:solidFill>
            <a:schemeClr val="tx1"/>
          </a:solidFill>
          <a:latin typeface="+mn-lt"/>
          <a:ea typeface="MS PGothic" pitchFamily="34" charset="-128"/>
        </a:defRPr>
      </a:lvl2pPr>
      <a:lvl3pPr marL="863600" indent="-177800" algn="l" rtl="0" eaLnBrk="1" fontAlgn="base" hangingPunct="1">
        <a:spcBef>
          <a:spcPct val="20000"/>
        </a:spcBef>
        <a:spcAft>
          <a:spcPct val="20000"/>
        </a:spcAft>
        <a:buFont typeface="Wingdings" pitchFamily="2" charset="2"/>
        <a:buChar char="§"/>
        <a:defRPr sz="1400">
          <a:solidFill>
            <a:schemeClr val="tx1"/>
          </a:solidFill>
          <a:latin typeface="+mn-lt"/>
          <a:ea typeface="MS PGothic" pitchFamily="34" charset="-128"/>
        </a:defRPr>
      </a:lvl3pPr>
      <a:lvl4pPr marL="1206500" indent="-228600" algn="l" rtl="0" eaLnBrk="1" fontAlgn="base" hangingPunct="1">
        <a:spcBef>
          <a:spcPct val="20000"/>
        </a:spcBef>
        <a:spcAft>
          <a:spcPct val="20000"/>
        </a:spcAft>
        <a:buChar char="–"/>
        <a:defRPr sz="1400">
          <a:solidFill>
            <a:schemeClr val="tx1"/>
          </a:solidFill>
          <a:latin typeface="+mn-lt"/>
          <a:ea typeface="MS PGothic" pitchFamily="34" charset="-128"/>
        </a:defRPr>
      </a:lvl4pPr>
      <a:lvl5pPr marL="1498600" indent="-177800" algn="l" rtl="0" eaLnBrk="1" fontAlgn="base" hangingPunct="1">
        <a:spcBef>
          <a:spcPct val="20000"/>
        </a:spcBef>
        <a:spcAft>
          <a:spcPct val="20000"/>
        </a:spcAft>
        <a:buFont typeface="Wingdings" pitchFamily="2" charset="2"/>
        <a:buChar char=""/>
        <a:defRPr sz="1400">
          <a:solidFill>
            <a:schemeClr val="tx1"/>
          </a:solidFill>
          <a:latin typeface="+mn-lt"/>
          <a:ea typeface="MS PGothic" pitchFamily="34" charset="-128"/>
        </a:defRPr>
      </a:lvl5pPr>
      <a:lvl6pPr marL="19558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6pPr>
      <a:lvl7pPr marL="24130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7pPr>
      <a:lvl8pPr marL="28702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8pPr>
      <a:lvl9pPr marL="33274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AFAE45-71AC-4673-A9D8-C3300FD24E94}"/>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auto">
          <a:xfrm>
            <a:off x="140678" y="-152400"/>
            <a:ext cx="8862646"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40678" y="914400"/>
            <a:ext cx="8862646"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2"/>
          </p:nvPr>
        </p:nvSpPr>
        <p:spPr>
          <a:xfrm>
            <a:off x="6837485" y="6179566"/>
            <a:ext cx="2133600" cy="273050"/>
          </a:xfrm>
          <a:prstGeom prst="rect">
            <a:avLst/>
          </a:prstGeom>
        </p:spPr>
        <p:txBody>
          <a:bodyPr vert="horz" wrap="square" lIns="91440" tIns="45720" rIns="91440" bIns="45720" numCol="1" anchor="ctr" anchorCtr="0" compatLnSpc="1">
            <a:prstTxWarp prst="textNoShape">
              <a:avLst/>
            </a:prstTxWarp>
          </a:bodyPr>
          <a:lstStyle>
            <a:lvl1pPr algn="r">
              <a:defRPr sz="675">
                <a:solidFill>
                  <a:schemeClr val="bg1"/>
                </a:solidFill>
                <a:latin typeface="Arial" charset="0"/>
                <a:ea typeface="ＭＳ Ｐゴシック" pitchFamily="18" charset="-128"/>
              </a:defRPr>
            </a:lvl1pPr>
          </a:lstStyle>
          <a:p>
            <a:endParaRPr lang="en-US"/>
          </a:p>
        </p:txBody>
      </p:sp>
      <p:sp>
        <p:nvSpPr>
          <p:cNvPr id="10" name="Footer Placeholder 4"/>
          <p:cNvSpPr>
            <a:spLocks noGrp="1"/>
          </p:cNvSpPr>
          <p:nvPr>
            <p:ph type="ftr" sz="quarter" idx="3"/>
          </p:nvPr>
        </p:nvSpPr>
        <p:spPr>
          <a:xfrm>
            <a:off x="4876800" y="6179566"/>
            <a:ext cx="1787770" cy="602234"/>
          </a:xfrm>
          <a:prstGeom prst="rect">
            <a:avLst/>
          </a:prstGeom>
        </p:spPr>
        <p:txBody>
          <a:bodyPr vert="horz" wrap="square" lIns="91440" tIns="45720" rIns="91440" bIns="45720" numCol="1" anchor="ctr" anchorCtr="0" compatLnSpc="1">
            <a:prstTxWarp prst="textNoShape">
              <a:avLst/>
            </a:prstTxWarp>
          </a:bodyPr>
          <a:lstStyle>
            <a:lvl1pPr algn="ctr">
              <a:defRPr sz="675" i="1">
                <a:solidFill>
                  <a:schemeClr val="bg1"/>
                </a:solidFill>
                <a:latin typeface="Arial" charset="0"/>
                <a:ea typeface="ＭＳ Ｐゴシック" pitchFamily="18" charset="-128"/>
              </a:defRPr>
            </a:lvl1pPr>
          </a:lstStyle>
          <a:p>
            <a:r>
              <a:rPr lang="en-US"/>
              <a:t>HHS 405(d) Steering Committee</a:t>
            </a:r>
          </a:p>
        </p:txBody>
      </p:sp>
      <p:sp>
        <p:nvSpPr>
          <p:cNvPr id="11" name="Slide Number Placeholder 5"/>
          <p:cNvSpPr>
            <a:spLocks noGrp="1"/>
          </p:cNvSpPr>
          <p:nvPr>
            <p:ph type="sldNum" sz="quarter" idx="4"/>
          </p:nvPr>
        </p:nvSpPr>
        <p:spPr>
          <a:xfrm>
            <a:off x="6837485" y="6508750"/>
            <a:ext cx="2133600" cy="273050"/>
          </a:xfrm>
          <a:prstGeom prst="rect">
            <a:avLst/>
          </a:prstGeom>
        </p:spPr>
        <p:txBody>
          <a:bodyPr vert="horz" wrap="square" lIns="91440" tIns="45720" rIns="91440" bIns="45720" numCol="1" anchor="ctr" anchorCtr="0" compatLnSpc="1">
            <a:prstTxWarp prst="textNoShape">
              <a:avLst/>
            </a:prstTxWarp>
          </a:bodyPr>
          <a:lstStyle>
            <a:lvl1pPr algn="r">
              <a:defRPr sz="675">
                <a:solidFill>
                  <a:schemeClr val="bg1"/>
                </a:solidFill>
                <a:latin typeface="Arial" charset="0"/>
                <a:ea typeface="ＭＳ Ｐゴシック" pitchFamily="18" charset="-128"/>
              </a:defRPr>
            </a:lvl1pPr>
          </a:lstStyle>
          <a:p>
            <a:fld id="{544CED4A-E9EA-407C-B40B-B4BD70753D37}" type="slidenum">
              <a:rPr lang="en-US" smtClean="0"/>
              <a:pPr/>
              <a:t>‹#›</a:t>
            </a:fld>
            <a:endParaRPr lang="en-US"/>
          </a:p>
        </p:txBody>
      </p:sp>
    </p:spTree>
    <p:extLst>
      <p:ext uri="{BB962C8B-B14F-4D97-AF65-F5344CB8AC3E}">
        <p14:creationId xmlns:p14="http://schemas.microsoft.com/office/powerpoint/2010/main" val="372466773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lvl1pPr algn="l" rtl="0" eaLnBrk="1" fontAlgn="base" hangingPunct="1">
        <a:spcBef>
          <a:spcPct val="0"/>
        </a:spcBef>
        <a:spcAft>
          <a:spcPct val="0"/>
        </a:spcAft>
        <a:defRPr sz="2100" b="1">
          <a:solidFill>
            <a:schemeClr val="bg1"/>
          </a:solidFill>
          <a:latin typeface="+mj-lt"/>
          <a:ea typeface="MS PGothic" pitchFamily="34" charset="-128"/>
          <a:cs typeface="ＭＳ Ｐゴシック" pitchFamily="-28" charset="-128"/>
        </a:defRPr>
      </a:lvl1pPr>
      <a:lvl2pPr algn="l" rtl="0" eaLnBrk="1" fontAlgn="base" hangingPunct="1">
        <a:spcBef>
          <a:spcPct val="0"/>
        </a:spcBef>
        <a:spcAft>
          <a:spcPct val="0"/>
        </a:spcAft>
        <a:defRPr sz="2100" b="1">
          <a:solidFill>
            <a:srgbClr val="A1261E"/>
          </a:solidFill>
          <a:latin typeface="Arial" pitchFamily="-28" charset="0"/>
          <a:ea typeface="MS PGothic" pitchFamily="34" charset="-128"/>
          <a:cs typeface="ＭＳ Ｐゴシック" pitchFamily="-28" charset="-128"/>
        </a:defRPr>
      </a:lvl2pPr>
      <a:lvl3pPr algn="l" rtl="0" eaLnBrk="1" fontAlgn="base" hangingPunct="1">
        <a:spcBef>
          <a:spcPct val="0"/>
        </a:spcBef>
        <a:spcAft>
          <a:spcPct val="0"/>
        </a:spcAft>
        <a:defRPr sz="2100" b="1">
          <a:solidFill>
            <a:srgbClr val="A1261E"/>
          </a:solidFill>
          <a:latin typeface="Arial" pitchFamily="-28" charset="0"/>
          <a:ea typeface="MS PGothic" pitchFamily="34" charset="-128"/>
          <a:cs typeface="ＭＳ Ｐゴシック" pitchFamily="-28" charset="-128"/>
        </a:defRPr>
      </a:lvl3pPr>
      <a:lvl4pPr algn="l" rtl="0" eaLnBrk="1" fontAlgn="base" hangingPunct="1">
        <a:spcBef>
          <a:spcPct val="0"/>
        </a:spcBef>
        <a:spcAft>
          <a:spcPct val="0"/>
        </a:spcAft>
        <a:defRPr sz="2100" b="1">
          <a:solidFill>
            <a:srgbClr val="A1261E"/>
          </a:solidFill>
          <a:latin typeface="Arial" pitchFamily="-28" charset="0"/>
          <a:ea typeface="MS PGothic" pitchFamily="34" charset="-128"/>
          <a:cs typeface="ＭＳ Ｐゴシック" pitchFamily="-28" charset="-128"/>
        </a:defRPr>
      </a:lvl4pPr>
      <a:lvl5pPr algn="l" rtl="0" eaLnBrk="1" fontAlgn="base" hangingPunct="1">
        <a:spcBef>
          <a:spcPct val="0"/>
        </a:spcBef>
        <a:spcAft>
          <a:spcPct val="0"/>
        </a:spcAft>
        <a:defRPr sz="2100" b="1">
          <a:solidFill>
            <a:srgbClr val="A1261E"/>
          </a:solidFill>
          <a:latin typeface="Arial" pitchFamily="-28" charset="0"/>
          <a:ea typeface="MS PGothic" pitchFamily="34" charset="-128"/>
          <a:cs typeface="ＭＳ Ｐゴシック" pitchFamily="-28" charset="-128"/>
        </a:defRPr>
      </a:lvl5pPr>
      <a:lvl6pPr marL="342900" algn="l" rtl="0" eaLnBrk="1" fontAlgn="base" hangingPunct="1">
        <a:spcBef>
          <a:spcPct val="0"/>
        </a:spcBef>
        <a:spcAft>
          <a:spcPct val="0"/>
        </a:spcAft>
        <a:defRPr b="1">
          <a:solidFill>
            <a:srgbClr val="A1261E"/>
          </a:solidFill>
          <a:latin typeface="Arial" pitchFamily="-28" charset="0"/>
        </a:defRPr>
      </a:lvl6pPr>
      <a:lvl7pPr marL="685800" algn="l" rtl="0" eaLnBrk="1" fontAlgn="base" hangingPunct="1">
        <a:spcBef>
          <a:spcPct val="0"/>
        </a:spcBef>
        <a:spcAft>
          <a:spcPct val="0"/>
        </a:spcAft>
        <a:defRPr b="1">
          <a:solidFill>
            <a:srgbClr val="A1261E"/>
          </a:solidFill>
          <a:latin typeface="Arial" pitchFamily="-28" charset="0"/>
        </a:defRPr>
      </a:lvl7pPr>
      <a:lvl8pPr marL="1028700" algn="l" rtl="0" eaLnBrk="1" fontAlgn="base" hangingPunct="1">
        <a:spcBef>
          <a:spcPct val="0"/>
        </a:spcBef>
        <a:spcAft>
          <a:spcPct val="0"/>
        </a:spcAft>
        <a:defRPr b="1">
          <a:solidFill>
            <a:srgbClr val="A1261E"/>
          </a:solidFill>
          <a:latin typeface="Arial" pitchFamily="-28" charset="0"/>
        </a:defRPr>
      </a:lvl8pPr>
      <a:lvl9pPr marL="1371600" algn="l" rtl="0" eaLnBrk="1" fontAlgn="base" hangingPunct="1">
        <a:spcBef>
          <a:spcPct val="0"/>
        </a:spcBef>
        <a:spcAft>
          <a:spcPct val="0"/>
        </a:spcAft>
        <a:defRPr b="1">
          <a:solidFill>
            <a:srgbClr val="A1261E"/>
          </a:solidFill>
          <a:latin typeface="Arial" pitchFamily="-28" charset="0"/>
        </a:defRPr>
      </a:lvl9pPr>
    </p:titleStyle>
    <p:bodyStyle>
      <a:lvl1pPr marL="171450" indent="-171450" algn="l" rtl="0" eaLnBrk="1" fontAlgn="base" hangingPunct="1">
        <a:spcBef>
          <a:spcPct val="20000"/>
        </a:spcBef>
        <a:spcAft>
          <a:spcPct val="20000"/>
        </a:spcAft>
        <a:buFont typeface="Webdings" pitchFamily="18" charset="2"/>
        <a:buChar char="4"/>
        <a:defRPr sz="1050">
          <a:solidFill>
            <a:schemeClr val="tx1"/>
          </a:solidFill>
          <a:latin typeface="+mn-lt"/>
          <a:ea typeface="MS PGothic" pitchFamily="34" charset="-128"/>
          <a:cs typeface="ＭＳ Ｐゴシック" pitchFamily="-28" charset="-128"/>
        </a:defRPr>
      </a:lvl1pPr>
      <a:lvl2pPr marL="428625" indent="-171450" algn="l" rtl="0" eaLnBrk="1" fontAlgn="base" hangingPunct="1">
        <a:spcBef>
          <a:spcPct val="20000"/>
        </a:spcBef>
        <a:spcAft>
          <a:spcPct val="20000"/>
        </a:spcAft>
        <a:buChar char="–"/>
        <a:defRPr sz="1050">
          <a:solidFill>
            <a:schemeClr val="tx1"/>
          </a:solidFill>
          <a:latin typeface="+mn-lt"/>
          <a:ea typeface="MS PGothic" pitchFamily="34" charset="-128"/>
        </a:defRPr>
      </a:lvl2pPr>
      <a:lvl3pPr marL="647700" indent="-133350" algn="l" rtl="0" eaLnBrk="1" fontAlgn="base" hangingPunct="1">
        <a:spcBef>
          <a:spcPct val="20000"/>
        </a:spcBef>
        <a:spcAft>
          <a:spcPct val="20000"/>
        </a:spcAft>
        <a:buFont typeface="Wingdings" pitchFamily="2" charset="2"/>
        <a:buChar char="§"/>
        <a:defRPr sz="1050">
          <a:solidFill>
            <a:schemeClr val="tx1"/>
          </a:solidFill>
          <a:latin typeface="+mn-lt"/>
          <a:ea typeface="MS PGothic" pitchFamily="34" charset="-128"/>
        </a:defRPr>
      </a:lvl3pPr>
      <a:lvl4pPr marL="904875" indent="-171450" algn="l" rtl="0" eaLnBrk="1" fontAlgn="base" hangingPunct="1">
        <a:spcBef>
          <a:spcPct val="20000"/>
        </a:spcBef>
        <a:spcAft>
          <a:spcPct val="20000"/>
        </a:spcAft>
        <a:buChar char="–"/>
        <a:defRPr sz="1050">
          <a:solidFill>
            <a:schemeClr val="tx1"/>
          </a:solidFill>
          <a:latin typeface="+mn-lt"/>
          <a:ea typeface="MS PGothic" pitchFamily="34" charset="-128"/>
        </a:defRPr>
      </a:lvl4pPr>
      <a:lvl5pPr marL="1123950" indent="-133350" algn="l" rtl="0" eaLnBrk="1" fontAlgn="base" hangingPunct="1">
        <a:spcBef>
          <a:spcPct val="20000"/>
        </a:spcBef>
        <a:spcAft>
          <a:spcPct val="20000"/>
        </a:spcAft>
        <a:buFont typeface="Wingdings" pitchFamily="2" charset="2"/>
        <a:buChar char=""/>
        <a:defRPr sz="1050">
          <a:solidFill>
            <a:schemeClr val="tx1"/>
          </a:solidFill>
          <a:latin typeface="+mn-lt"/>
          <a:ea typeface="MS PGothic" pitchFamily="34" charset="-128"/>
        </a:defRPr>
      </a:lvl5pPr>
      <a:lvl6pPr marL="1466850" indent="-133350" algn="l" rtl="0" eaLnBrk="1" fontAlgn="base" hangingPunct="1">
        <a:spcBef>
          <a:spcPct val="20000"/>
        </a:spcBef>
        <a:spcAft>
          <a:spcPct val="20000"/>
        </a:spcAft>
        <a:buFont typeface="Wingdings" pitchFamily="-28" charset="2"/>
        <a:buChar char=""/>
        <a:defRPr sz="1050">
          <a:solidFill>
            <a:schemeClr val="tx1"/>
          </a:solidFill>
          <a:latin typeface="+mn-lt"/>
          <a:ea typeface="ＭＳ Ｐゴシック" pitchFamily="-28" charset="-128"/>
        </a:defRPr>
      </a:lvl6pPr>
      <a:lvl7pPr marL="1809750" indent="-133350" algn="l" rtl="0" eaLnBrk="1" fontAlgn="base" hangingPunct="1">
        <a:spcBef>
          <a:spcPct val="20000"/>
        </a:spcBef>
        <a:spcAft>
          <a:spcPct val="20000"/>
        </a:spcAft>
        <a:buFont typeface="Wingdings" pitchFamily="-28" charset="2"/>
        <a:buChar char=""/>
        <a:defRPr sz="1050">
          <a:solidFill>
            <a:schemeClr val="tx1"/>
          </a:solidFill>
          <a:latin typeface="+mn-lt"/>
          <a:ea typeface="ＭＳ Ｐゴシック" pitchFamily="-28" charset="-128"/>
        </a:defRPr>
      </a:lvl7pPr>
      <a:lvl8pPr marL="2152650" indent="-133350" algn="l" rtl="0" eaLnBrk="1" fontAlgn="base" hangingPunct="1">
        <a:spcBef>
          <a:spcPct val="20000"/>
        </a:spcBef>
        <a:spcAft>
          <a:spcPct val="20000"/>
        </a:spcAft>
        <a:buFont typeface="Wingdings" pitchFamily="-28" charset="2"/>
        <a:buChar char=""/>
        <a:defRPr sz="1050">
          <a:solidFill>
            <a:schemeClr val="tx1"/>
          </a:solidFill>
          <a:latin typeface="+mn-lt"/>
          <a:ea typeface="ＭＳ Ｐゴシック" pitchFamily="-28" charset="-128"/>
        </a:defRPr>
      </a:lvl8pPr>
      <a:lvl9pPr marL="2495550" indent="-133350" algn="l" rtl="0" eaLnBrk="1" fontAlgn="base" hangingPunct="1">
        <a:spcBef>
          <a:spcPct val="20000"/>
        </a:spcBef>
        <a:spcAft>
          <a:spcPct val="20000"/>
        </a:spcAft>
        <a:buFont typeface="Wingdings" pitchFamily="-28" charset="2"/>
        <a:buChar char=""/>
        <a:defRPr sz="1050">
          <a:solidFill>
            <a:schemeClr val="tx1"/>
          </a:solidFill>
          <a:latin typeface="+mn-lt"/>
          <a:ea typeface="ＭＳ Ｐゴシック" pitchFamily="-28" charset="-128"/>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AFAE45-71AC-4673-A9D8-C3300FD24E94}"/>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auto">
          <a:xfrm>
            <a:off x="140677" y="-152400"/>
            <a:ext cx="8862646"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40677" y="914400"/>
            <a:ext cx="8862646"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2"/>
          </p:nvPr>
        </p:nvSpPr>
        <p:spPr>
          <a:xfrm>
            <a:off x="6837485" y="6179566"/>
            <a:ext cx="2133600" cy="273050"/>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bg1"/>
                </a:solidFill>
                <a:latin typeface="Arial" charset="0"/>
                <a:ea typeface="ＭＳ Ｐゴシック" pitchFamily="18" charset="-128"/>
              </a:defRPr>
            </a:lvl1pPr>
          </a:lstStyle>
          <a:p>
            <a:fld id="{0EDDC12E-646C-4CD5-98B1-B0DEE973F7B6}" type="datetime1">
              <a:rPr lang="en-US" smtClean="0"/>
              <a:t>11/25/2019</a:t>
            </a:fld>
            <a:endParaRPr lang="en-US"/>
          </a:p>
        </p:txBody>
      </p:sp>
      <p:sp>
        <p:nvSpPr>
          <p:cNvPr id="10" name="Footer Placeholder 4"/>
          <p:cNvSpPr>
            <a:spLocks noGrp="1"/>
          </p:cNvSpPr>
          <p:nvPr>
            <p:ph type="ftr" sz="quarter" idx="3"/>
          </p:nvPr>
        </p:nvSpPr>
        <p:spPr>
          <a:xfrm>
            <a:off x="4876800" y="6179566"/>
            <a:ext cx="1787770" cy="602234"/>
          </a:xfrm>
          <a:prstGeom prst="rect">
            <a:avLst/>
          </a:prstGeom>
        </p:spPr>
        <p:txBody>
          <a:bodyPr vert="horz" wrap="square" lIns="91440" tIns="45720" rIns="91440" bIns="45720" numCol="1" anchor="ctr" anchorCtr="0" compatLnSpc="1">
            <a:prstTxWarp prst="textNoShape">
              <a:avLst/>
            </a:prstTxWarp>
          </a:bodyPr>
          <a:lstStyle>
            <a:lvl1pPr algn="ctr">
              <a:defRPr sz="900" i="1">
                <a:solidFill>
                  <a:schemeClr val="bg1"/>
                </a:solidFill>
                <a:latin typeface="Arial" charset="0"/>
                <a:ea typeface="ＭＳ Ｐゴシック" pitchFamily="18" charset="-128"/>
              </a:defRPr>
            </a:lvl1pPr>
          </a:lstStyle>
          <a:p>
            <a:r>
              <a:rPr lang="en-US"/>
              <a:t>Controlled Unclassified information (CUI)</a:t>
            </a:r>
          </a:p>
        </p:txBody>
      </p:sp>
      <p:sp>
        <p:nvSpPr>
          <p:cNvPr id="11" name="Slide Number Placeholder 5"/>
          <p:cNvSpPr>
            <a:spLocks noGrp="1"/>
          </p:cNvSpPr>
          <p:nvPr>
            <p:ph type="sldNum" sz="quarter" idx="4"/>
          </p:nvPr>
        </p:nvSpPr>
        <p:spPr>
          <a:xfrm>
            <a:off x="6837485" y="6508750"/>
            <a:ext cx="2133600" cy="273050"/>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bg1"/>
                </a:solidFill>
                <a:latin typeface="Arial" charset="0"/>
                <a:ea typeface="ＭＳ Ｐゴシック" pitchFamily="18" charset="-128"/>
              </a:defRPr>
            </a:lvl1pPr>
          </a:lstStyle>
          <a:p>
            <a:fld id="{544CED4A-E9EA-407C-B40B-B4BD70753D37}" type="slidenum">
              <a:rPr lang="en-US" smtClean="0"/>
              <a:pPr/>
              <a:t>‹#›</a:t>
            </a:fld>
            <a:endParaRPr lang="en-US"/>
          </a:p>
        </p:txBody>
      </p:sp>
    </p:spTree>
    <p:extLst>
      <p:ext uri="{BB962C8B-B14F-4D97-AF65-F5344CB8AC3E}">
        <p14:creationId xmlns:p14="http://schemas.microsoft.com/office/powerpoint/2010/main" val="158308730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hf hdr="0"/>
  <p:txStyles>
    <p:titleStyle>
      <a:lvl1pPr algn="l" rtl="0" eaLnBrk="1" fontAlgn="base" hangingPunct="1">
        <a:spcBef>
          <a:spcPct val="0"/>
        </a:spcBef>
        <a:spcAft>
          <a:spcPct val="0"/>
        </a:spcAft>
        <a:defRPr sz="2800" b="1">
          <a:solidFill>
            <a:schemeClr val="bg1"/>
          </a:solidFill>
          <a:latin typeface="+mj-lt"/>
          <a:ea typeface="MS PGothic" pitchFamily="34" charset="-128"/>
          <a:cs typeface="ＭＳ Ｐゴシック" pitchFamily="-28" charset="-128"/>
        </a:defRPr>
      </a:lvl1pPr>
      <a:lvl2pPr algn="l" rtl="0" eaLnBrk="1" fontAlgn="base" hangingPunct="1">
        <a:spcBef>
          <a:spcPct val="0"/>
        </a:spcBef>
        <a:spcAft>
          <a:spcPct val="0"/>
        </a:spcAft>
        <a:defRPr sz="2800" b="1">
          <a:solidFill>
            <a:srgbClr val="A1261E"/>
          </a:solidFill>
          <a:latin typeface="Arial" pitchFamily="-28" charset="0"/>
          <a:ea typeface="MS PGothic" pitchFamily="34" charset="-128"/>
          <a:cs typeface="ＭＳ Ｐゴシック" pitchFamily="-28" charset="-128"/>
        </a:defRPr>
      </a:lvl2pPr>
      <a:lvl3pPr algn="l" rtl="0" eaLnBrk="1" fontAlgn="base" hangingPunct="1">
        <a:spcBef>
          <a:spcPct val="0"/>
        </a:spcBef>
        <a:spcAft>
          <a:spcPct val="0"/>
        </a:spcAft>
        <a:defRPr sz="2800" b="1">
          <a:solidFill>
            <a:srgbClr val="A1261E"/>
          </a:solidFill>
          <a:latin typeface="Arial" pitchFamily="-28" charset="0"/>
          <a:ea typeface="MS PGothic" pitchFamily="34" charset="-128"/>
          <a:cs typeface="ＭＳ Ｐゴシック" pitchFamily="-28" charset="-128"/>
        </a:defRPr>
      </a:lvl3pPr>
      <a:lvl4pPr algn="l" rtl="0" eaLnBrk="1" fontAlgn="base" hangingPunct="1">
        <a:spcBef>
          <a:spcPct val="0"/>
        </a:spcBef>
        <a:spcAft>
          <a:spcPct val="0"/>
        </a:spcAft>
        <a:defRPr sz="2800" b="1">
          <a:solidFill>
            <a:srgbClr val="A1261E"/>
          </a:solidFill>
          <a:latin typeface="Arial" pitchFamily="-28" charset="0"/>
          <a:ea typeface="MS PGothic" pitchFamily="34" charset="-128"/>
          <a:cs typeface="ＭＳ Ｐゴシック" pitchFamily="-28" charset="-128"/>
        </a:defRPr>
      </a:lvl4pPr>
      <a:lvl5pPr algn="l" rtl="0" eaLnBrk="1" fontAlgn="base" hangingPunct="1">
        <a:spcBef>
          <a:spcPct val="0"/>
        </a:spcBef>
        <a:spcAft>
          <a:spcPct val="0"/>
        </a:spcAft>
        <a:defRPr sz="2800" b="1">
          <a:solidFill>
            <a:srgbClr val="A1261E"/>
          </a:solidFill>
          <a:latin typeface="Arial" pitchFamily="-28" charset="0"/>
          <a:ea typeface="MS PGothic" pitchFamily="34" charset="-128"/>
          <a:cs typeface="ＭＳ Ｐゴシック" pitchFamily="-28" charset="-128"/>
        </a:defRPr>
      </a:lvl5pPr>
      <a:lvl6pPr marL="457200" algn="l" rtl="0" eaLnBrk="1" fontAlgn="base" hangingPunct="1">
        <a:spcBef>
          <a:spcPct val="0"/>
        </a:spcBef>
        <a:spcAft>
          <a:spcPct val="0"/>
        </a:spcAft>
        <a:defRPr b="1">
          <a:solidFill>
            <a:srgbClr val="A1261E"/>
          </a:solidFill>
          <a:latin typeface="Arial" pitchFamily="-28" charset="0"/>
        </a:defRPr>
      </a:lvl6pPr>
      <a:lvl7pPr marL="914400" algn="l" rtl="0" eaLnBrk="1" fontAlgn="base" hangingPunct="1">
        <a:spcBef>
          <a:spcPct val="0"/>
        </a:spcBef>
        <a:spcAft>
          <a:spcPct val="0"/>
        </a:spcAft>
        <a:defRPr b="1">
          <a:solidFill>
            <a:srgbClr val="A1261E"/>
          </a:solidFill>
          <a:latin typeface="Arial" pitchFamily="-28" charset="0"/>
        </a:defRPr>
      </a:lvl7pPr>
      <a:lvl8pPr marL="1371600" algn="l" rtl="0" eaLnBrk="1" fontAlgn="base" hangingPunct="1">
        <a:spcBef>
          <a:spcPct val="0"/>
        </a:spcBef>
        <a:spcAft>
          <a:spcPct val="0"/>
        </a:spcAft>
        <a:defRPr b="1">
          <a:solidFill>
            <a:srgbClr val="A1261E"/>
          </a:solidFill>
          <a:latin typeface="Arial" pitchFamily="-28" charset="0"/>
        </a:defRPr>
      </a:lvl8pPr>
      <a:lvl9pPr marL="1828800" algn="l" rtl="0" eaLnBrk="1" fontAlgn="base" hangingPunct="1">
        <a:spcBef>
          <a:spcPct val="0"/>
        </a:spcBef>
        <a:spcAft>
          <a:spcPct val="0"/>
        </a:spcAft>
        <a:defRPr b="1">
          <a:solidFill>
            <a:srgbClr val="A1261E"/>
          </a:solidFill>
          <a:latin typeface="Arial" pitchFamily="-28" charset="0"/>
        </a:defRPr>
      </a:lvl9pPr>
    </p:titleStyle>
    <p:bodyStyle>
      <a:lvl1pPr marL="228600" indent="-228600" algn="l" rtl="0" eaLnBrk="1" fontAlgn="base" hangingPunct="1">
        <a:spcBef>
          <a:spcPct val="20000"/>
        </a:spcBef>
        <a:spcAft>
          <a:spcPct val="20000"/>
        </a:spcAft>
        <a:buFont typeface="Webdings" pitchFamily="18" charset="2"/>
        <a:buChar char="4"/>
        <a:defRPr sz="1400">
          <a:solidFill>
            <a:schemeClr val="tx1"/>
          </a:solidFill>
          <a:latin typeface="+mn-lt"/>
          <a:ea typeface="MS PGothic" pitchFamily="34" charset="-128"/>
          <a:cs typeface="ＭＳ Ｐゴシック" pitchFamily="-28" charset="-128"/>
        </a:defRPr>
      </a:lvl1pPr>
      <a:lvl2pPr marL="571500" indent="-228600" algn="l" rtl="0" eaLnBrk="1" fontAlgn="base" hangingPunct="1">
        <a:spcBef>
          <a:spcPct val="20000"/>
        </a:spcBef>
        <a:spcAft>
          <a:spcPct val="20000"/>
        </a:spcAft>
        <a:buChar char="–"/>
        <a:defRPr sz="1400">
          <a:solidFill>
            <a:schemeClr val="tx1"/>
          </a:solidFill>
          <a:latin typeface="+mn-lt"/>
          <a:ea typeface="MS PGothic" pitchFamily="34" charset="-128"/>
        </a:defRPr>
      </a:lvl2pPr>
      <a:lvl3pPr marL="863600" indent="-177800" algn="l" rtl="0" eaLnBrk="1" fontAlgn="base" hangingPunct="1">
        <a:spcBef>
          <a:spcPct val="20000"/>
        </a:spcBef>
        <a:spcAft>
          <a:spcPct val="20000"/>
        </a:spcAft>
        <a:buFont typeface="Wingdings" pitchFamily="2" charset="2"/>
        <a:buChar char="§"/>
        <a:defRPr sz="1400">
          <a:solidFill>
            <a:schemeClr val="tx1"/>
          </a:solidFill>
          <a:latin typeface="+mn-lt"/>
          <a:ea typeface="MS PGothic" pitchFamily="34" charset="-128"/>
        </a:defRPr>
      </a:lvl3pPr>
      <a:lvl4pPr marL="1206500" indent="-228600" algn="l" rtl="0" eaLnBrk="1" fontAlgn="base" hangingPunct="1">
        <a:spcBef>
          <a:spcPct val="20000"/>
        </a:spcBef>
        <a:spcAft>
          <a:spcPct val="20000"/>
        </a:spcAft>
        <a:buChar char="–"/>
        <a:defRPr sz="1400">
          <a:solidFill>
            <a:schemeClr val="tx1"/>
          </a:solidFill>
          <a:latin typeface="+mn-lt"/>
          <a:ea typeface="MS PGothic" pitchFamily="34" charset="-128"/>
        </a:defRPr>
      </a:lvl4pPr>
      <a:lvl5pPr marL="1498600" indent="-177800" algn="l" rtl="0" eaLnBrk="1" fontAlgn="base" hangingPunct="1">
        <a:spcBef>
          <a:spcPct val="20000"/>
        </a:spcBef>
        <a:spcAft>
          <a:spcPct val="20000"/>
        </a:spcAft>
        <a:buFont typeface="Wingdings" pitchFamily="2" charset="2"/>
        <a:buChar char=""/>
        <a:defRPr sz="1400">
          <a:solidFill>
            <a:schemeClr val="tx1"/>
          </a:solidFill>
          <a:latin typeface="+mn-lt"/>
          <a:ea typeface="MS PGothic" pitchFamily="34" charset="-128"/>
        </a:defRPr>
      </a:lvl5pPr>
      <a:lvl6pPr marL="19558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6pPr>
      <a:lvl7pPr marL="24130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7pPr>
      <a:lvl8pPr marL="28702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8pPr>
      <a:lvl9pPr marL="33274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phe.gov/Preparedness/planning/405d/Documents/HICP-Main-508.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hyperlink" Target="https://www.phe.gov/Preparedness/planning/405d/Documents/resources-templates-508.pdf" TargetMode="Externa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phe.gov/Preparedness/planning/405d/Pages/hic-practices.asp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phe.gov/Preparedness/planning/405d/Documents/resources-templates-508.pdf"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mailto:CISA405d@hhs.gov"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jp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147498" y="228600"/>
            <a:ext cx="8823587" cy="914400"/>
          </a:xfrm>
          <a:prstGeom prst="rect">
            <a:avLst/>
          </a:prstGeom>
        </p:spPr>
        <p:txBody>
          <a:bodyPr/>
          <a:lstStyle>
            <a:lvl1pPr algn="ctr" rtl="0" eaLnBrk="0" fontAlgn="base" hangingPunct="0">
              <a:spcBef>
                <a:spcPct val="0"/>
              </a:spcBef>
              <a:spcAft>
                <a:spcPct val="0"/>
              </a:spcAft>
              <a:defRPr sz="3200" b="1">
                <a:solidFill>
                  <a:srgbClr val="002060"/>
                </a:solidFill>
                <a:latin typeface="+mj-lt"/>
                <a:ea typeface="+mj-ea"/>
                <a:cs typeface="+mj-cs"/>
              </a:defRPr>
            </a:lvl1pPr>
            <a:lvl2pPr algn="ctr" rtl="0" eaLnBrk="0" fontAlgn="base" hangingPunct="0">
              <a:spcBef>
                <a:spcPct val="0"/>
              </a:spcBef>
              <a:spcAft>
                <a:spcPct val="0"/>
              </a:spcAft>
              <a:defRPr sz="3200" b="1">
                <a:solidFill>
                  <a:srgbClr val="002060"/>
                </a:solidFill>
                <a:latin typeface="Century Gothic" pitchFamily="34" charset="0"/>
              </a:defRPr>
            </a:lvl2pPr>
            <a:lvl3pPr algn="ctr" rtl="0" eaLnBrk="0" fontAlgn="base" hangingPunct="0">
              <a:spcBef>
                <a:spcPct val="0"/>
              </a:spcBef>
              <a:spcAft>
                <a:spcPct val="0"/>
              </a:spcAft>
              <a:defRPr sz="3200" b="1">
                <a:solidFill>
                  <a:srgbClr val="002060"/>
                </a:solidFill>
                <a:latin typeface="Century Gothic" pitchFamily="34" charset="0"/>
              </a:defRPr>
            </a:lvl3pPr>
            <a:lvl4pPr algn="ctr" rtl="0" eaLnBrk="0" fontAlgn="base" hangingPunct="0">
              <a:spcBef>
                <a:spcPct val="0"/>
              </a:spcBef>
              <a:spcAft>
                <a:spcPct val="0"/>
              </a:spcAft>
              <a:defRPr sz="3200" b="1">
                <a:solidFill>
                  <a:srgbClr val="002060"/>
                </a:solidFill>
                <a:latin typeface="Century Gothic" pitchFamily="34" charset="0"/>
              </a:defRPr>
            </a:lvl4pPr>
            <a:lvl5pPr algn="ctr" rtl="0" eaLnBrk="0" fontAlgn="base" hangingPunct="0">
              <a:spcBef>
                <a:spcPct val="0"/>
              </a:spcBef>
              <a:spcAft>
                <a:spcPct val="0"/>
              </a:spcAft>
              <a:defRPr sz="3200" b="1">
                <a:solidFill>
                  <a:srgbClr val="002060"/>
                </a:solidFill>
                <a:latin typeface="Century Gothic" pitchFamily="34" charset="0"/>
              </a:defRPr>
            </a:lvl5pPr>
            <a:lvl6pPr marL="457200" algn="ctr" rtl="0" eaLnBrk="0" fontAlgn="base" hangingPunct="0">
              <a:spcBef>
                <a:spcPct val="0"/>
              </a:spcBef>
              <a:spcAft>
                <a:spcPct val="0"/>
              </a:spcAft>
              <a:defRPr sz="3200" b="1">
                <a:solidFill>
                  <a:srgbClr val="002060"/>
                </a:solidFill>
                <a:latin typeface="Century Gothic" pitchFamily="34" charset="0"/>
              </a:defRPr>
            </a:lvl6pPr>
            <a:lvl7pPr marL="914400" algn="ctr" rtl="0" eaLnBrk="0" fontAlgn="base" hangingPunct="0">
              <a:spcBef>
                <a:spcPct val="0"/>
              </a:spcBef>
              <a:spcAft>
                <a:spcPct val="0"/>
              </a:spcAft>
              <a:defRPr sz="3200" b="1">
                <a:solidFill>
                  <a:srgbClr val="002060"/>
                </a:solidFill>
                <a:latin typeface="Century Gothic" pitchFamily="34" charset="0"/>
              </a:defRPr>
            </a:lvl7pPr>
            <a:lvl8pPr marL="1371600" algn="ctr" rtl="0" eaLnBrk="0" fontAlgn="base" hangingPunct="0">
              <a:spcBef>
                <a:spcPct val="0"/>
              </a:spcBef>
              <a:spcAft>
                <a:spcPct val="0"/>
              </a:spcAft>
              <a:defRPr sz="3200" b="1">
                <a:solidFill>
                  <a:srgbClr val="002060"/>
                </a:solidFill>
                <a:latin typeface="Century Gothic" pitchFamily="34" charset="0"/>
              </a:defRPr>
            </a:lvl8pPr>
            <a:lvl9pPr marL="1828800" algn="ctr" rtl="0" eaLnBrk="0" fontAlgn="base" hangingPunct="0">
              <a:spcBef>
                <a:spcPct val="0"/>
              </a:spcBef>
              <a:spcAft>
                <a:spcPct val="0"/>
              </a:spcAft>
              <a:defRPr sz="3200" b="1">
                <a:solidFill>
                  <a:srgbClr val="002060"/>
                </a:solidFill>
                <a:latin typeface="Century Gothic" pitchFamily="34" charset="0"/>
              </a:defRPr>
            </a:lvl9pPr>
          </a:lstStyle>
          <a:p>
            <a:pPr algn="l"/>
            <a:r>
              <a:rPr lang="en-US" sz="2800" kern="0">
                <a:solidFill>
                  <a:schemeClr val="bg1"/>
                </a:solidFill>
                <a:latin typeface="Times New Roman" panose="02020603050405020304" pitchFamily="18" charset="0"/>
                <a:cs typeface="Times New Roman" panose="02020603050405020304" pitchFamily="18" charset="0"/>
              </a:rPr>
              <a:t>Agenda</a:t>
            </a:r>
            <a:r>
              <a:rPr lang="en-US" sz="2000" kern="0">
                <a:solidFill>
                  <a:schemeClr val="bg1"/>
                </a:solidFill>
                <a:latin typeface="Times New Roman" panose="02020603050405020304" pitchFamily="18" charset="0"/>
                <a:cs typeface="Times New Roman" panose="02020603050405020304" pitchFamily="18" charset="0"/>
              </a:rPr>
              <a:t> </a:t>
            </a:r>
          </a:p>
        </p:txBody>
      </p:sp>
      <p:sp>
        <p:nvSpPr>
          <p:cNvPr id="8" name="Content Placeholder 2"/>
          <p:cNvSpPr>
            <a:spLocks noGrp="1"/>
          </p:cNvSpPr>
          <p:nvPr/>
        </p:nvSpPr>
        <p:spPr bwMode="auto">
          <a:xfrm>
            <a:off x="117018" y="914400"/>
            <a:ext cx="8854067" cy="5502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20000"/>
              </a:spcBef>
              <a:spcAft>
                <a:spcPct val="20000"/>
              </a:spcAft>
              <a:buFont typeface="Webdings" pitchFamily="-111" charset="2"/>
              <a:buChar char="4"/>
              <a:defRPr sz="1800" b="1">
                <a:solidFill>
                  <a:schemeClr val="tx1"/>
                </a:solidFill>
                <a:latin typeface="+mn-lt"/>
                <a:ea typeface="ＭＳ Ｐゴシック" pitchFamily="-28" charset="-128"/>
                <a:cs typeface="ＭＳ Ｐゴシック" pitchFamily="-28" charset="-128"/>
              </a:defRPr>
            </a:lvl1pPr>
            <a:lvl2pPr marL="571500" indent="-228600" algn="l" rtl="0" eaLnBrk="1" fontAlgn="base" hangingPunct="1">
              <a:spcBef>
                <a:spcPct val="20000"/>
              </a:spcBef>
              <a:spcAft>
                <a:spcPct val="20000"/>
              </a:spcAft>
              <a:buChar char="–"/>
              <a:defRPr sz="1600">
                <a:solidFill>
                  <a:schemeClr val="tx1"/>
                </a:solidFill>
                <a:latin typeface="+mn-lt"/>
                <a:ea typeface="ＭＳ Ｐゴシック" pitchFamily="-28" charset="-128"/>
              </a:defRPr>
            </a:lvl2pPr>
            <a:lvl3pPr marL="863600" indent="-177800" algn="l" rtl="0" eaLnBrk="1" fontAlgn="base" hangingPunct="1">
              <a:spcBef>
                <a:spcPct val="20000"/>
              </a:spcBef>
              <a:spcAft>
                <a:spcPct val="20000"/>
              </a:spcAft>
              <a:buFont typeface="Wingdings" pitchFamily="-111" charset="2"/>
              <a:buChar char="§"/>
              <a:defRPr sz="1600">
                <a:solidFill>
                  <a:schemeClr val="tx1"/>
                </a:solidFill>
                <a:latin typeface="+mn-lt"/>
                <a:ea typeface="ＭＳ Ｐゴシック" pitchFamily="-28" charset="-128"/>
              </a:defRPr>
            </a:lvl3pPr>
            <a:lvl4pPr marL="1206500" indent="-228600" algn="l" rtl="0" eaLnBrk="1" fontAlgn="base" hangingPunct="1">
              <a:spcBef>
                <a:spcPct val="20000"/>
              </a:spcBef>
              <a:spcAft>
                <a:spcPct val="20000"/>
              </a:spcAft>
              <a:buChar char="–"/>
              <a:defRPr sz="1400">
                <a:solidFill>
                  <a:schemeClr val="tx1"/>
                </a:solidFill>
                <a:latin typeface="+mn-lt"/>
                <a:ea typeface="ＭＳ Ｐゴシック" pitchFamily="-28" charset="-128"/>
              </a:defRPr>
            </a:lvl4pPr>
            <a:lvl5pPr marL="1498600" indent="-177800" algn="l" rtl="0" eaLnBrk="1" fontAlgn="base" hangingPunct="1">
              <a:spcBef>
                <a:spcPct val="20000"/>
              </a:spcBef>
              <a:spcAft>
                <a:spcPct val="20000"/>
              </a:spcAft>
              <a:buFont typeface="Wingdings" pitchFamily="-111" charset="2"/>
              <a:buChar char=""/>
              <a:defRPr sz="1400">
                <a:solidFill>
                  <a:schemeClr val="tx1"/>
                </a:solidFill>
                <a:latin typeface="+mn-lt"/>
                <a:ea typeface="ＭＳ Ｐゴシック" pitchFamily="-28" charset="-128"/>
              </a:defRPr>
            </a:lvl5pPr>
            <a:lvl6pPr marL="19558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6pPr>
            <a:lvl7pPr marL="24130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7pPr>
            <a:lvl8pPr marL="28702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8pPr>
            <a:lvl9pPr marL="33274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9pPr>
          </a:lstStyle>
          <a:p>
            <a:pPr marL="342900" lvl="1" indent="0">
              <a:buNone/>
            </a:pPr>
            <a:endParaRPr lang="en-US" sz="1200" b="0">
              <a:latin typeface="Times New Roman" panose="02020603050405020304" pitchFamily="18" charset="0"/>
              <a:cs typeface="Times New Roman" panose="02020603050405020304" pitchFamily="18" charset="0"/>
            </a:endParaRPr>
          </a:p>
        </p:txBody>
      </p:sp>
      <p:sp>
        <p:nvSpPr>
          <p:cNvPr id="11" name="Slide Number Placeholder 10"/>
          <p:cNvSpPr>
            <a:spLocks noGrp="1"/>
          </p:cNvSpPr>
          <p:nvPr>
            <p:ph type="sldNum" sz="quarter" idx="12"/>
          </p:nvPr>
        </p:nvSpPr>
        <p:spPr/>
        <p:txBody>
          <a:bodyPr/>
          <a:lstStyle/>
          <a:p>
            <a:fld id="{544CED4A-E9EA-407C-B40B-B4BD70753D37}" type="slidenum">
              <a:rPr lang="en-US" smtClean="0">
                <a:latin typeface="Times New Roman" panose="02020603050405020304" pitchFamily="18" charset="0"/>
                <a:cs typeface="Times New Roman" panose="02020603050405020304" pitchFamily="18" charset="0"/>
              </a:rPr>
              <a:t>1</a:t>
            </a:fld>
            <a:endParaRPr lang="en-US">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9A31AFB2-C695-4B5D-97CE-86150BC17611}"/>
              </a:ext>
            </a:extLst>
          </p:cNvPr>
          <p:cNvGraphicFramePr>
            <a:graphicFrameLocks noGrp="1"/>
          </p:cNvGraphicFramePr>
          <p:nvPr>
            <p:extLst>
              <p:ext uri="{D42A27DB-BD31-4B8C-83A1-F6EECF244321}">
                <p14:modId xmlns:p14="http://schemas.microsoft.com/office/powerpoint/2010/main" val="2158202301"/>
              </p:ext>
            </p:extLst>
          </p:nvPr>
        </p:nvGraphicFramePr>
        <p:xfrm>
          <a:off x="444491" y="914400"/>
          <a:ext cx="8229600" cy="4897755"/>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65974358"/>
                    </a:ext>
                  </a:extLst>
                </a:gridCol>
                <a:gridCol w="3962400">
                  <a:extLst>
                    <a:ext uri="{9D8B030D-6E8A-4147-A177-3AD203B41FA5}">
                      <a16:colId xmlns:a16="http://schemas.microsoft.com/office/drawing/2014/main" val="3989786280"/>
                    </a:ext>
                  </a:extLst>
                </a:gridCol>
                <a:gridCol w="2743200">
                  <a:extLst>
                    <a:ext uri="{9D8B030D-6E8A-4147-A177-3AD203B41FA5}">
                      <a16:colId xmlns:a16="http://schemas.microsoft.com/office/drawing/2014/main" val="707285440"/>
                    </a:ext>
                  </a:extLst>
                </a:gridCol>
              </a:tblGrid>
              <a:tr h="473075">
                <a:tc>
                  <a:txBody>
                    <a:bodyPr/>
                    <a:lstStyle/>
                    <a:p>
                      <a:r>
                        <a:rPr lang="en-US">
                          <a:latin typeface="Times New Roman" panose="02020603050405020304" pitchFamily="18" charset="0"/>
                          <a:cs typeface="Times New Roman" panose="02020603050405020304" pitchFamily="18" charset="0"/>
                        </a:rPr>
                        <a:t>Time</a:t>
                      </a:r>
                    </a:p>
                  </a:txBody>
                  <a:tcPr/>
                </a:tc>
                <a:tc>
                  <a:txBody>
                    <a:bodyPr/>
                    <a:lstStyle/>
                    <a:p>
                      <a:r>
                        <a:rPr lang="en-US">
                          <a:latin typeface="Times New Roman" panose="02020603050405020304" pitchFamily="18" charset="0"/>
                          <a:cs typeface="Times New Roman" panose="02020603050405020304" pitchFamily="18" charset="0"/>
                        </a:rPr>
                        <a:t>Topic </a:t>
                      </a:r>
                    </a:p>
                  </a:txBody>
                  <a:tcPr/>
                </a:tc>
                <a:tc>
                  <a:txBody>
                    <a:bodyPr/>
                    <a:lstStyle/>
                    <a:p>
                      <a:r>
                        <a:rPr lang="en-US">
                          <a:latin typeface="Times New Roman" panose="02020603050405020304" pitchFamily="18" charset="0"/>
                          <a:cs typeface="Times New Roman" panose="02020603050405020304" pitchFamily="18" charset="0"/>
                        </a:rPr>
                        <a:t>Speaker</a:t>
                      </a:r>
                    </a:p>
                  </a:txBody>
                  <a:tcPr/>
                </a:tc>
                <a:extLst>
                  <a:ext uri="{0D108BD9-81ED-4DB2-BD59-A6C34878D82A}">
                    <a16:rowId xmlns:a16="http://schemas.microsoft.com/office/drawing/2014/main" val="2370903085"/>
                  </a:ext>
                </a:extLst>
              </a:tr>
              <a:tr h="473075">
                <a:tc>
                  <a:txBody>
                    <a:bodyPr/>
                    <a:lstStyle/>
                    <a:p>
                      <a:r>
                        <a:rPr lang="en-US" i="1">
                          <a:latin typeface="Times New Roman" panose="02020603050405020304" pitchFamily="18" charset="0"/>
                          <a:cs typeface="Times New Roman" panose="02020603050405020304" pitchFamily="18" charset="0"/>
                        </a:rPr>
                        <a:t>5 Minutes </a:t>
                      </a:r>
                    </a:p>
                  </a:txBody>
                  <a:tcPr/>
                </a:tc>
                <a:tc>
                  <a:txBody>
                    <a:bodyPr/>
                    <a:lstStyle/>
                    <a:p>
                      <a:r>
                        <a:rPr lang="en-US">
                          <a:latin typeface="Times New Roman" panose="02020603050405020304" pitchFamily="18" charset="0"/>
                          <a:cs typeface="Times New Roman" panose="02020603050405020304" pitchFamily="18" charset="0"/>
                        </a:rPr>
                        <a:t>Opening Remarks &amp; Introductions</a:t>
                      </a:r>
                    </a:p>
                  </a:txBody>
                  <a:tcPr/>
                </a:tc>
                <a:tc>
                  <a:txBody>
                    <a:bodyPr/>
                    <a:lstStyle/>
                    <a:p>
                      <a:endParaRPr 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66740703"/>
                  </a:ext>
                </a:extLst>
              </a:tr>
              <a:tr h="473075">
                <a:tc>
                  <a:txBody>
                    <a:bodyPr/>
                    <a:lstStyle/>
                    <a:p>
                      <a:r>
                        <a:rPr lang="en-US">
                          <a:latin typeface="Times New Roman" panose="02020603050405020304" pitchFamily="18" charset="0"/>
                          <a:cs typeface="Times New Roman" panose="02020603050405020304" pitchFamily="18" charset="0"/>
                        </a:rPr>
                        <a:t> </a:t>
                      </a:r>
                      <a:r>
                        <a:rPr lang="en-US" i="1">
                          <a:latin typeface="Times New Roman" panose="02020603050405020304" pitchFamily="18" charset="0"/>
                          <a:cs typeface="Times New Roman" panose="02020603050405020304" pitchFamily="18" charset="0"/>
                        </a:rPr>
                        <a:t>10 Minutes </a:t>
                      </a:r>
                    </a:p>
                  </a:txBody>
                  <a:tcPr/>
                </a:tc>
                <a:tc>
                  <a:txBody>
                    <a:bodyPr/>
                    <a:lstStyle/>
                    <a:p>
                      <a:r>
                        <a:rPr lang="en-US">
                          <a:latin typeface="Times New Roman" panose="02020603050405020304" pitchFamily="18" charset="0"/>
                          <a:cs typeface="Times New Roman" panose="02020603050405020304" pitchFamily="18" charset="0"/>
                        </a:rPr>
                        <a:t>CSA Section 405(d)’s Mandate, Purpose, and Desired Goals </a:t>
                      </a:r>
                    </a:p>
                  </a:txBody>
                  <a:tcPr/>
                </a:tc>
                <a:tc>
                  <a:txBody>
                    <a:bodyPr/>
                    <a:lstStyle/>
                    <a:p>
                      <a:r>
                        <a:rPr lang="en-US">
                          <a:latin typeface="Times New Roman" panose="02020603050405020304" pitchFamily="18" charset="0"/>
                          <a:cs typeface="Times New Roman" panose="02020603050405020304" pitchFamily="18" charset="0"/>
                        </a:rPr>
                        <a:t>Julie Anne Chua </a:t>
                      </a:r>
                    </a:p>
                  </a:txBody>
                  <a:tcPr/>
                </a:tc>
                <a:extLst>
                  <a:ext uri="{0D108BD9-81ED-4DB2-BD59-A6C34878D82A}">
                    <a16:rowId xmlns:a16="http://schemas.microsoft.com/office/drawing/2014/main" val="2188434130"/>
                  </a:ext>
                </a:extLst>
              </a:tr>
              <a:tr h="4730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atin typeface="Times New Roman" panose="02020603050405020304" pitchFamily="18" charset="0"/>
                          <a:cs typeface="Times New Roman" panose="02020603050405020304" pitchFamily="18" charset="0"/>
                        </a:rPr>
                        <a:t> </a:t>
                      </a:r>
                      <a:r>
                        <a:rPr lang="en-US" i="1">
                          <a:latin typeface="Times New Roman" panose="02020603050405020304" pitchFamily="18" charset="0"/>
                          <a:cs typeface="Times New Roman" panose="02020603050405020304" pitchFamily="18" charset="0"/>
                        </a:rPr>
                        <a:t>15 Minutes </a:t>
                      </a:r>
                    </a:p>
                  </a:txBody>
                  <a:tcPr/>
                </a:tc>
                <a:tc>
                  <a:txBody>
                    <a:bodyPr/>
                    <a:lstStyle/>
                    <a:p>
                      <a:r>
                        <a:rPr lang="en-US">
                          <a:latin typeface="Times New Roman" panose="02020603050405020304" pitchFamily="18" charset="0"/>
                          <a:cs typeface="Times New Roman" panose="02020603050405020304" pitchFamily="18" charset="0"/>
                        </a:rPr>
                        <a:t>HICP Overview </a:t>
                      </a:r>
                    </a:p>
                  </a:txBody>
                  <a:tcPr/>
                </a:tc>
                <a:tc>
                  <a:txBody>
                    <a:bodyPr/>
                    <a:lstStyle/>
                    <a:p>
                      <a:r>
                        <a:rPr lang="en-US">
                          <a:latin typeface="Times New Roman" panose="02020603050405020304" pitchFamily="18" charset="0"/>
                          <a:cs typeface="Times New Roman" panose="02020603050405020304" pitchFamily="18" charset="0"/>
                        </a:rPr>
                        <a:t>Julie Anne Chua</a:t>
                      </a:r>
                    </a:p>
                  </a:txBody>
                  <a:tcPr/>
                </a:tc>
                <a:extLst>
                  <a:ext uri="{0D108BD9-81ED-4DB2-BD59-A6C34878D82A}">
                    <a16:rowId xmlns:a16="http://schemas.microsoft.com/office/drawing/2014/main" val="1970638902"/>
                  </a:ext>
                </a:extLst>
              </a:tr>
              <a:tr h="4730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atin typeface="Times New Roman" panose="02020603050405020304" pitchFamily="18" charset="0"/>
                          <a:cs typeface="Times New Roman" panose="02020603050405020304" pitchFamily="18" charset="0"/>
                        </a:rPr>
                        <a:t> </a:t>
                      </a:r>
                      <a:r>
                        <a:rPr lang="en-US" i="1">
                          <a:latin typeface="Times New Roman" panose="02020603050405020304" pitchFamily="18" charset="0"/>
                          <a:cs typeface="Times New Roman" panose="02020603050405020304" pitchFamily="18" charset="0"/>
                        </a:rPr>
                        <a:t>15 Minutes </a:t>
                      </a:r>
                    </a:p>
                  </a:txBody>
                  <a:tcPr/>
                </a:tc>
                <a:tc>
                  <a:txBody>
                    <a:bodyPr/>
                    <a:lstStyle/>
                    <a:p>
                      <a:r>
                        <a:rPr lang="en-US">
                          <a:latin typeface="Times New Roman" panose="02020603050405020304" pitchFamily="18" charset="0"/>
                          <a:cs typeface="Times New Roman" panose="02020603050405020304" pitchFamily="18" charset="0"/>
                        </a:rPr>
                        <a:t>Using HICP and Supporting Resources</a:t>
                      </a:r>
                    </a:p>
                  </a:txBody>
                  <a:tcPr/>
                </a:tc>
                <a:tc>
                  <a:txBody>
                    <a:bodyPr/>
                    <a:lstStyle/>
                    <a:p>
                      <a:r>
                        <a:rPr lang="en-US">
                          <a:latin typeface="Times New Roman" panose="02020603050405020304" pitchFamily="18" charset="0"/>
                          <a:cs typeface="Times New Roman" panose="02020603050405020304" pitchFamily="18" charset="0"/>
                        </a:rPr>
                        <a:t>Erik Decker</a:t>
                      </a:r>
                    </a:p>
                  </a:txBody>
                  <a:tcPr/>
                </a:tc>
                <a:extLst>
                  <a:ext uri="{0D108BD9-81ED-4DB2-BD59-A6C34878D82A}">
                    <a16:rowId xmlns:a16="http://schemas.microsoft.com/office/drawing/2014/main" val="673070077"/>
                  </a:ext>
                </a:extLst>
              </a:tr>
              <a:tr h="4730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atin typeface="Times New Roman" panose="02020603050405020304" pitchFamily="18" charset="0"/>
                          <a:cs typeface="Times New Roman" panose="02020603050405020304" pitchFamily="18" charset="0"/>
                        </a:rPr>
                        <a:t> </a:t>
                      </a:r>
                      <a:r>
                        <a:rPr lang="en-US" i="1">
                          <a:latin typeface="Times New Roman" panose="02020603050405020304" pitchFamily="18" charset="0"/>
                          <a:cs typeface="Times New Roman" panose="02020603050405020304" pitchFamily="18" charset="0"/>
                        </a:rPr>
                        <a:t>10 Minutes </a:t>
                      </a:r>
                    </a:p>
                  </a:txBody>
                  <a:tcPr/>
                </a:tc>
                <a:tc>
                  <a:txBody>
                    <a:bodyPr/>
                    <a:lstStyle/>
                    <a:p>
                      <a:r>
                        <a:rPr lang="en-US">
                          <a:latin typeface="Times New Roman" panose="02020603050405020304" pitchFamily="18" charset="0"/>
                          <a:cs typeface="Times New Roman" panose="02020603050405020304" pitchFamily="18" charset="0"/>
                        </a:rPr>
                        <a:t>HICP’s Value and Benefits </a:t>
                      </a:r>
                    </a:p>
                  </a:txBody>
                  <a:tcPr/>
                </a:tc>
                <a:tc>
                  <a:txBody>
                    <a:bodyPr/>
                    <a:lstStyle/>
                    <a:p>
                      <a:r>
                        <a:rPr lang="en-US">
                          <a:latin typeface="Times New Roman" panose="02020603050405020304" pitchFamily="18" charset="0"/>
                          <a:cs typeface="Times New Roman" panose="02020603050405020304" pitchFamily="18" charset="0"/>
                        </a:rPr>
                        <a:t>Erik Decker</a:t>
                      </a:r>
                    </a:p>
                  </a:txBody>
                  <a:tcPr/>
                </a:tc>
                <a:extLst>
                  <a:ext uri="{0D108BD9-81ED-4DB2-BD59-A6C34878D82A}">
                    <a16:rowId xmlns:a16="http://schemas.microsoft.com/office/drawing/2014/main" val="2782146175"/>
                  </a:ext>
                </a:extLst>
              </a:tr>
              <a:tr h="4730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atin typeface="Times New Roman" panose="02020603050405020304" pitchFamily="18" charset="0"/>
                          <a:cs typeface="Times New Roman" panose="02020603050405020304" pitchFamily="18" charset="0"/>
                        </a:rPr>
                        <a:t> </a:t>
                      </a:r>
                      <a:r>
                        <a:rPr lang="en-US" i="1">
                          <a:latin typeface="Times New Roman" panose="02020603050405020304" pitchFamily="18" charset="0"/>
                          <a:cs typeface="Times New Roman" panose="02020603050405020304" pitchFamily="18" charset="0"/>
                        </a:rPr>
                        <a:t>10 Minutes </a:t>
                      </a:r>
                    </a:p>
                  </a:txBody>
                  <a:tcPr/>
                </a:tc>
                <a:tc>
                  <a:txBody>
                    <a:bodyPr/>
                    <a:lstStyle/>
                    <a:p>
                      <a:r>
                        <a:rPr lang="en-US">
                          <a:latin typeface="Times New Roman" panose="02020603050405020304" pitchFamily="18" charset="0"/>
                          <a:cs typeface="Times New Roman" panose="02020603050405020304" pitchFamily="18" charset="0"/>
                        </a:rPr>
                        <a:t>HICP Pretesting with Industry </a:t>
                      </a:r>
                    </a:p>
                  </a:txBody>
                  <a:tcPr/>
                </a:tc>
                <a:tc>
                  <a:txBody>
                    <a:bodyPr/>
                    <a:lstStyle/>
                    <a:p>
                      <a:r>
                        <a:rPr lang="en-US">
                          <a:latin typeface="Times New Roman" panose="02020603050405020304" pitchFamily="18" charset="0"/>
                          <a:cs typeface="Times New Roman" panose="02020603050405020304" pitchFamily="18" charset="0"/>
                        </a:rPr>
                        <a:t>Erik Decker</a:t>
                      </a:r>
                    </a:p>
                  </a:txBody>
                  <a:tcPr/>
                </a:tc>
                <a:extLst>
                  <a:ext uri="{0D108BD9-81ED-4DB2-BD59-A6C34878D82A}">
                    <a16:rowId xmlns:a16="http://schemas.microsoft.com/office/drawing/2014/main" val="3493586898"/>
                  </a:ext>
                </a:extLst>
              </a:tr>
              <a:tr h="4730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atin typeface="Times New Roman" panose="02020603050405020304" pitchFamily="18" charset="0"/>
                          <a:cs typeface="Times New Roman" panose="02020603050405020304" pitchFamily="18" charset="0"/>
                        </a:rPr>
                        <a:t> </a:t>
                      </a:r>
                      <a:r>
                        <a:rPr lang="en-US" i="1">
                          <a:latin typeface="Times New Roman" panose="02020603050405020304" pitchFamily="18" charset="0"/>
                          <a:cs typeface="Times New Roman" panose="02020603050405020304" pitchFamily="18" charset="0"/>
                        </a:rPr>
                        <a:t>5 Minutes </a:t>
                      </a:r>
                    </a:p>
                  </a:txBody>
                  <a:tcPr/>
                </a:tc>
                <a:tc>
                  <a:txBody>
                    <a:bodyPr/>
                    <a:lstStyle/>
                    <a:p>
                      <a:r>
                        <a:rPr lang="en-US">
                          <a:latin typeface="Times New Roman" panose="02020603050405020304" pitchFamily="18" charset="0"/>
                          <a:cs typeface="Times New Roman" panose="02020603050405020304" pitchFamily="18" charset="0"/>
                        </a:rPr>
                        <a:t>Looking Forward </a:t>
                      </a:r>
                    </a:p>
                  </a:txBody>
                  <a:tcPr/>
                </a:tc>
                <a:tc>
                  <a:txBody>
                    <a:bodyPr/>
                    <a:lstStyle/>
                    <a:p>
                      <a:r>
                        <a:rPr lang="en-US">
                          <a:latin typeface="Times New Roman" panose="02020603050405020304" pitchFamily="18" charset="0"/>
                          <a:cs typeface="Times New Roman" panose="02020603050405020304" pitchFamily="18" charset="0"/>
                        </a:rPr>
                        <a:t>Julie Anne Chua</a:t>
                      </a:r>
                    </a:p>
                  </a:txBody>
                  <a:tcPr/>
                </a:tc>
                <a:extLst>
                  <a:ext uri="{0D108BD9-81ED-4DB2-BD59-A6C34878D82A}">
                    <a16:rowId xmlns:a16="http://schemas.microsoft.com/office/drawing/2014/main" val="3751461339"/>
                  </a:ext>
                </a:extLst>
              </a:tr>
              <a:tr h="4730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atin typeface="Times New Roman" panose="02020603050405020304" pitchFamily="18" charset="0"/>
                          <a:cs typeface="Times New Roman" panose="02020603050405020304" pitchFamily="18" charset="0"/>
                        </a:rPr>
                        <a:t> </a:t>
                      </a:r>
                      <a:r>
                        <a:rPr lang="en-US" i="1">
                          <a:latin typeface="Times New Roman" panose="02020603050405020304" pitchFamily="18" charset="0"/>
                          <a:cs typeface="Times New Roman" panose="02020603050405020304" pitchFamily="18" charset="0"/>
                        </a:rPr>
                        <a:t>5 Minutes </a:t>
                      </a:r>
                    </a:p>
                  </a:txBody>
                  <a:tcPr/>
                </a:tc>
                <a:tc>
                  <a:txBody>
                    <a:bodyPr/>
                    <a:lstStyle/>
                    <a:p>
                      <a:r>
                        <a:rPr lang="en-US">
                          <a:latin typeface="Times New Roman" panose="02020603050405020304" pitchFamily="18" charset="0"/>
                          <a:cs typeface="Times New Roman" panose="02020603050405020304" pitchFamily="18" charset="0"/>
                        </a:rPr>
                        <a:t>Upcoming HICP Engagements </a:t>
                      </a:r>
                    </a:p>
                  </a:txBody>
                  <a:tcPr/>
                </a:tc>
                <a:tc>
                  <a:txBody>
                    <a:bodyPr/>
                    <a:lstStyle/>
                    <a:p>
                      <a:r>
                        <a:rPr lang="en-US">
                          <a:latin typeface="Times New Roman" panose="02020603050405020304" pitchFamily="18" charset="0"/>
                          <a:cs typeface="Times New Roman" panose="02020603050405020304" pitchFamily="18" charset="0"/>
                        </a:rPr>
                        <a:t>Julie Anne Chua </a:t>
                      </a:r>
                    </a:p>
                  </a:txBody>
                  <a:tcPr/>
                </a:tc>
                <a:extLst>
                  <a:ext uri="{0D108BD9-81ED-4DB2-BD59-A6C34878D82A}">
                    <a16:rowId xmlns:a16="http://schemas.microsoft.com/office/drawing/2014/main" val="1954869311"/>
                  </a:ext>
                </a:extLst>
              </a:tr>
              <a:tr h="4730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i="1">
                          <a:latin typeface="Times New Roman" panose="02020603050405020304" pitchFamily="18" charset="0"/>
                          <a:cs typeface="Times New Roman" panose="02020603050405020304" pitchFamily="18" charset="0"/>
                        </a:rPr>
                        <a:t>15 Minutes</a:t>
                      </a:r>
                    </a:p>
                  </a:txBody>
                  <a:tcPr/>
                </a:tc>
                <a:tc>
                  <a:txBody>
                    <a:bodyPr/>
                    <a:lstStyle/>
                    <a:p>
                      <a:r>
                        <a:rPr lang="en-US">
                          <a:latin typeface="Times New Roman" panose="02020603050405020304" pitchFamily="18" charset="0"/>
                          <a:cs typeface="Times New Roman" panose="02020603050405020304" pitchFamily="18" charset="0"/>
                        </a:rPr>
                        <a:t>Questions </a:t>
                      </a:r>
                    </a:p>
                  </a:txBody>
                  <a:tcPr/>
                </a:tc>
                <a:tc>
                  <a:txBody>
                    <a:bodyPr/>
                    <a:lstStyle/>
                    <a:p>
                      <a:endParaRPr 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88362843"/>
                  </a:ext>
                </a:extLst>
              </a:tr>
            </a:tbl>
          </a:graphicData>
        </a:graphic>
      </p:graphicFrame>
    </p:spTree>
    <p:extLst>
      <p:ext uri="{BB962C8B-B14F-4D97-AF65-F5344CB8AC3E}">
        <p14:creationId xmlns:p14="http://schemas.microsoft.com/office/powerpoint/2010/main" val="110831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4"/>
          <p:cNvSpPr txBox="1">
            <a:spLocks/>
          </p:cNvSpPr>
          <p:nvPr/>
        </p:nvSpPr>
        <p:spPr>
          <a:xfrm>
            <a:off x="155374" y="180296"/>
            <a:ext cx="8823587" cy="914400"/>
          </a:xfrm>
          <a:prstGeom prst="rect">
            <a:avLst/>
          </a:prstGeom>
        </p:spPr>
        <p:txBody>
          <a:bodyPr/>
          <a:lstStyle>
            <a:lvl1pPr algn="ctr" rtl="0" eaLnBrk="0" fontAlgn="base" hangingPunct="0">
              <a:spcBef>
                <a:spcPct val="0"/>
              </a:spcBef>
              <a:spcAft>
                <a:spcPct val="0"/>
              </a:spcAft>
              <a:defRPr sz="3200" b="1">
                <a:solidFill>
                  <a:srgbClr val="002060"/>
                </a:solidFill>
                <a:latin typeface="+mj-lt"/>
                <a:ea typeface="+mj-ea"/>
                <a:cs typeface="+mj-cs"/>
              </a:defRPr>
            </a:lvl1pPr>
            <a:lvl2pPr algn="ctr" rtl="0" eaLnBrk="0" fontAlgn="base" hangingPunct="0">
              <a:spcBef>
                <a:spcPct val="0"/>
              </a:spcBef>
              <a:spcAft>
                <a:spcPct val="0"/>
              </a:spcAft>
              <a:defRPr sz="3200" b="1">
                <a:solidFill>
                  <a:srgbClr val="002060"/>
                </a:solidFill>
                <a:latin typeface="Century Gothic" pitchFamily="34" charset="0"/>
              </a:defRPr>
            </a:lvl2pPr>
            <a:lvl3pPr algn="ctr" rtl="0" eaLnBrk="0" fontAlgn="base" hangingPunct="0">
              <a:spcBef>
                <a:spcPct val="0"/>
              </a:spcBef>
              <a:spcAft>
                <a:spcPct val="0"/>
              </a:spcAft>
              <a:defRPr sz="3200" b="1">
                <a:solidFill>
                  <a:srgbClr val="002060"/>
                </a:solidFill>
                <a:latin typeface="Century Gothic" pitchFamily="34" charset="0"/>
              </a:defRPr>
            </a:lvl3pPr>
            <a:lvl4pPr algn="ctr" rtl="0" eaLnBrk="0" fontAlgn="base" hangingPunct="0">
              <a:spcBef>
                <a:spcPct val="0"/>
              </a:spcBef>
              <a:spcAft>
                <a:spcPct val="0"/>
              </a:spcAft>
              <a:defRPr sz="3200" b="1">
                <a:solidFill>
                  <a:srgbClr val="002060"/>
                </a:solidFill>
                <a:latin typeface="Century Gothic" pitchFamily="34" charset="0"/>
              </a:defRPr>
            </a:lvl4pPr>
            <a:lvl5pPr algn="ctr" rtl="0" eaLnBrk="0" fontAlgn="base" hangingPunct="0">
              <a:spcBef>
                <a:spcPct val="0"/>
              </a:spcBef>
              <a:spcAft>
                <a:spcPct val="0"/>
              </a:spcAft>
              <a:defRPr sz="3200" b="1">
                <a:solidFill>
                  <a:srgbClr val="002060"/>
                </a:solidFill>
                <a:latin typeface="Century Gothic" pitchFamily="34" charset="0"/>
              </a:defRPr>
            </a:lvl5pPr>
            <a:lvl6pPr marL="457200" algn="ctr" rtl="0" eaLnBrk="0" fontAlgn="base" hangingPunct="0">
              <a:spcBef>
                <a:spcPct val="0"/>
              </a:spcBef>
              <a:spcAft>
                <a:spcPct val="0"/>
              </a:spcAft>
              <a:defRPr sz="3200" b="1">
                <a:solidFill>
                  <a:srgbClr val="002060"/>
                </a:solidFill>
                <a:latin typeface="Century Gothic" pitchFamily="34" charset="0"/>
              </a:defRPr>
            </a:lvl6pPr>
            <a:lvl7pPr marL="914400" algn="ctr" rtl="0" eaLnBrk="0" fontAlgn="base" hangingPunct="0">
              <a:spcBef>
                <a:spcPct val="0"/>
              </a:spcBef>
              <a:spcAft>
                <a:spcPct val="0"/>
              </a:spcAft>
              <a:defRPr sz="3200" b="1">
                <a:solidFill>
                  <a:srgbClr val="002060"/>
                </a:solidFill>
                <a:latin typeface="Century Gothic" pitchFamily="34" charset="0"/>
              </a:defRPr>
            </a:lvl7pPr>
            <a:lvl8pPr marL="1371600" algn="ctr" rtl="0" eaLnBrk="0" fontAlgn="base" hangingPunct="0">
              <a:spcBef>
                <a:spcPct val="0"/>
              </a:spcBef>
              <a:spcAft>
                <a:spcPct val="0"/>
              </a:spcAft>
              <a:defRPr sz="3200" b="1">
                <a:solidFill>
                  <a:srgbClr val="002060"/>
                </a:solidFill>
                <a:latin typeface="Century Gothic" pitchFamily="34" charset="0"/>
              </a:defRPr>
            </a:lvl8pPr>
            <a:lvl9pPr marL="1828800" algn="ctr" rtl="0" eaLnBrk="0" fontAlgn="base" hangingPunct="0">
              <a:spcBef>
                <a:spcPct val="0"/>
              </a:spcBef>
              <a:spcAft>
                <a:spcPct val="0"/>
              </a:spcAft>
              <a:defRPr sz="3200" b="1">
                <a:solidFill>
                  <a:srgbClr val="002060"/>
                </a:solidFill>
                <a:latin typeface="Century Gothic" pitchFamily="34" charset="0"/>
              </a:defRPr>
            </a:lvl9pPr>
          </a:lstStyle>
          <a:p>
            <a:pPr algn="l"/>
            <a:r>
              <a:rPr lang="en-US" sz="2800" kern="0">
                <a:solidFill>
                  <a:schemeClr val="bg1"/>
                </a:solidFill>
                <a:latin typeface="Times New Roman" panose="02020603050405020304" pitchFamily="18" charset="0"/>
                <a:cs typeface="Times New Roman" panose="02020603050405020304" pitchFamily="18" charset="0"/>
              </a:rPr>
              <a:t>Document - Content Overview (1/2) </a:t>
            </a:r>
          </a:p>
        </p:txBody>
      </p:sp>
      <p:sp>
        <p:nvSpPr>
          <p:cNvPr id="11" name="Slide Number Placeholder 10"/>
          <p:cNvSpPr>
            <a:spLocks noGrp="1"/>
          </p:cNvSpPr>
          <p:nvPr>
            <p:ph type="sldNum" sz="quarter" idx="12"/>
          </p:nvPr>
        </p:nvSpPr>
        <p:spPr/>
        <p:txBody>
          <a:bodyPr/>
          <a:lstStyle/>
          <a:p>
            <a:fld id="{544CED4A-E9EA-407C-B40B-B4BD70753D37}" type="slidenum">
              <a:rPr lang="en-US" smtClean="0">
                <a:latin typeface="Times New Roman" panose="02020603050405020304" pitchFamily="18" charset="0"/>
                <a:cs typeface="Times New Roman" panose="02020603050405020304" pitchFamily="18" charset="0"/>
              </a:rPr>
              <a:t>10</a:t>
            </a:fld>
            <a:endParaRPr lang="en-US">
              <a:latin typeface="Times New Roman" panose="02020603050405020304" pitchFamily="18" charset="0"/>
              <a:cs typeface="Times New Roman" panose="02020603050405020304" pitchFamily="18" charset="0"/>
            </a:endParaRPr>
          </a:p>
        </p:txBody>
      </p:sp>
      <p:sp>
        <p:nvSpPr>
          <p:cNvPr id="3" name="Rectangle 2"/>
          <p:cNvSpPr/>
          <p:nvPr/>
        </p:nvSpPr>
        <p:spPr>
          <a:xfrm>
            <a:off x="173455" y="905331"/>
            <a:ext cx="4800600" cy="5727273"/>
          </a:xfrm>
          <a:prstGeom prst="rect">
            <a:avLst/>
          </a:prstGeom>
        </p:spPr>
        <p:txBody>
          <a:bodyPr wrap="square">
            <a:spAutoFit/>
          </a:bodyPr>
          <a:lstStyle/>
          <a:p>
            <a:pPr marR="0" lvl="0">
              <a:spcBef>
                <a:spcPts val="0"/>
              </a:spcBef>
              <a:spcAft>
                <a:spcPts val="0"/>
              </a:spcAft>
            </a:pPr>
            <a:r>
              <a:rPr lang="en-US" sz="1600">
                <a:latin typeface="Times New Roman" panose="02020603050405020304" pitchFamily="18" charset="0"/>
                <a:ea typeface="Calibri" panose="020F0502020204030204" pitchFamily="34" charset="0"/>
                <a:cs typeface="Times New Roman" panose="02020603050405020304" pitchFamily="18" charset="0"/>
              </a:rPr>
              <a:t>After significant analysis of the current cybersecurity issues facing the HPH Sector, the Task Group agreed on the development of three documents—a  </a:t>
            </a:r>
            <a:r>
              <a:rPr lang="en-US" sz="1600" u="sng">
                <a:latin typeface="Times New Roman" panose="02020603050405020304" pitchFamily="18" charset="0"/>
                <a:ea typeface="Calibri" panose="020F0502020204030204" pitchFamily="34" charset="0"/>
                <a:cs typeface="Times New Roman" panose="02020603050405020304" pitchFamily="18" charset="0"/>
              </a:rPr>
              <a:t>main document </a:t>
            </a:r>
            <a:r>
              <a:rPr lang="en-US" sz="1600">
                <a:latin typeface="Times New Roman" panose="02020603050405020304" pitchFamily="18" charset="0"/>
                <a:ea typeface="Calibri" panose="020F0502020204030204" pitchFamily="34" charset="0"/>
                <a:cs typeface="Times New Roman" panose="02020603050405020304" pitchFamily="18" charset="0"/>
              </a:rPr>
              <a:t>and </a:t>
            </a:r>
            <a:r>
              <a:rPr lang="en-US" sz="1600" u="sng">
                <a:latin typeface="Times New Roman" panose="02020603050405020304" pitchFamily="18" charset="0"/>
                <a:ea typeface="Calibri" panose="020F0502020204030204" pitchFamily="34" charset="0"/>
                <a:cs typeface="Times New Roman" panose="02020603050405020304" pitchFamily="18" charset="0"/>
              </a:rPr>
              <a:t>two technical volumes</a:t>
            </a:r>
            <a:r>
              <a:rPr lang="en-US" sz="1600">
                <a:latin typeface="Times New Roman" panose="02020603050405020304" pitchFamily="18" charset="0"/>
                <a:ea typeface="Calibri" panose="020F0502020204030204" pitchFamily="34" charset="0"/>
                <a:cs typeface="Times New Roman" panose="02020603050405020304" pitchFamily="18" charset="0"/>
              </a:rPr>
              <a:t>, and a robust appendix of </a:t>
            </a:r>
            <a:r>
              <a:rPr lang="en-US" sz="1600" u="sng">
                <a:latin typeface="Times New Roman" panose="02020603050405020304" pitchFamily="18" charset="0"/>
                <a:ea typeface="Calibri" panose="020F0502020204030204" pitchFamily="34" charset="0"/>
                <a:cs typeface="Times New Roman" panose="02020603050405020304" pitchFamily="18" charset="0"/>
              </a:rPr>
              <a:t>resources and templates</a:t>
            </a:r>
            <a:r>
              <a:rPr lang="en-US" sz="1600">
                <a:latin typeface="Times New Roman" panose="02020603050405020304" pitchFamily="18" charset="0"/>
                <a:ea typeface="Calibri" panose="020F0502020204030204" pitchFamily="34" charset="0"/>
                <a:cs typeface="Times New Roman" panose="02020603050405020304" pitchFamily="18" charset="0"/>
              </a:rPr>
              <a:t>:</a:t>
            </a:r>
            <a:r>
              <a:rPr lang="en-US" sz="1600" u="sng">
                <a:latin typeface="Times New Roman" panose="02020603050405020304" pitchFamily="18" charset="0"/>
                <a:ea typeface="Calibri" panose="020F0502020204030204" pitchFamily="34" charset="0"/>
                <a:cs typeface="Times New Roman" panose="02020603050405020304" pitchFamily="18" charset="0"/>
              </a:rPr>
              <a:t> </a:t>
            </a:r>
          </a:p>
          <a:p>
            <a:pPr marR="0" lvl="0">
              <a:spcBef>
                <a:spcPts val="0"/>
              </a:spcBef>
              <a:spcAft>
                <a:spcPts val="0"/>
              </a:spcAft>
            </a:pPr>
            <a:endParaRPr lang="en-US" sz="1400" u="sng">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en-US" sz="1400">
                <a:latin typeface="Times New Roman" panose="02020603050405020304" pitchFamily="18" charset="0"/>
                <a:ea typeface="Calibri" panose="020F0502020204030204" pitchFamily="34" charset="0"/>
                <a:cs typeface="Times New Roman" panose="02020603050405020304" pitchFamily="18" charset="0"/>
              </a:rPr>
              <a:t>The main document examines cybersecurity threats and vulnerabilities that affect the healthcare industry. It explores five (5) current threats and presents ten (10) practices to mitigate those threats.</a:t>
            </a:r>
          </a:p>
          <a:p>
            <a:pPr lvl="1"/>
            <a:endParaRPr lang="en-US" sz="140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en-US" sz="1400" i="1">
                <a:latin typeface="Times New Roman" panose="02020603050405020304" pitchFamily="18" charset="0"/>
                <a:ea typeface="Calibri" panose="020F0502020204030204" pitchFamily="34" charset="0"/>
                <a:cs typeface="Times New Roman" panose="02020603050405020304" pitchFamily="18" charset="0"/>
              </a:rPr>
              <a:t>Technical Volume 1 </a:t>
            </a:r>
            <a:r>
              <a:rPr lang="en-US" sz="1400">
                <a:latin typeface="Times New Roman" panose="02020603050405020304" pitchFamily="18" charset="0"/>
                <a:ea typeface="Calibri" panose="020F0502020204030204" pitchFamily="34" charset="0"/>
                <a:cs typeface="Times New Roman" panose="02020603050405020304" pitchFamily="18" charset="0"/>
              </a:rPr>
              <a:t>discusses these ten cybersecurity practices for </a:t>
            </a:r>
            <a:r>
              <a:rPr lang="en-US" sz="1400" b="1" u="sng">
                <a:latin typeface="Times New Roman" panose="02020603050405020304" pitchFamily="18" charset="0"/>
                <a:ea typeface="Calibri" panose="020F0502020204030204" pitchFamily="34" charset="0"/>
                <a:cs typeface="Times New Roman" panose="02020603050405020304" pitchFamily="18" charset="0"/>
              </a:rPr>
              <a:t>small</a:t>
            </a:r>
            <a:r>
              <a:rPr lang="en-US" sz="1400" b="1">
                <a:latin typeface="Times New Roman" panose="02020603050405020304" pitchFamily="18" charset="0"/>
                <a:ea typeface="Calibri" panose="020F0502020204030204" pitchFamily="34" charset="0"/>
                <a:cs typeface="Times New Roman" panose="02020603050405020304" pitchFamily="18" charset="0"/>
              </a:rPr>
              <a:t> </a:t>
            </a:r>
            <a:r>
              <a:rPr lang="en-US" sz="1400">
                <a:latin typeface="Times New Roman" panose="02020603050405020304" pitchFamily="18" charset="0"/>
                <a:ea typeface="Calibri" panose="020F0502020204030204" pitchFamily="34" charset="0"/>
                <a:cs typeface="Times New Roman" panose="02020603050405020304" pitchFamily="18" charset="0"/>
              </a:rPr>
              <a:t>healthcare organizations.</a:t>
            </a:r>
          </a:p>
          <a:p>
            <a:pPr lvl="1"/>
            <a:endParaRPr lang="en-US" sz="140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en-US" sz="1400" i="1">
                <a:latin typeface="Times New Roman" panose="02020603050405020304" pitchFamily="18" charset="0"/>
                <a:ea typeface="Calibri" panose="020F0502020204030204" pitchFamily="34" charset="0"/>
                <a:cs typeface="Times New Roman" panose="02020603050405020304" pitchFamily="18" charset="0"/>
              </a:rPr>
              <a:t>Technical Volume 2</a:t>
            </a:r>
            <a:r>
              <a:rPr lang="en-US" sz="1400">
                <a:latin typeface="Times New Roman" panose="02020603050405020304" pitchFamily="18" charset="0"/>
                <a:ea typeface="Calibri" panose="020F0502020204030204" pitchFamily="34" charset="0"/>
                <a:cs typeface="Times New Roman" panose="02020603050405020304" pitchFamily="18" charset="0"/>
              </a:rPr>
              <a:t> discusses these ten cybersecurity practices for </a:t>
            </a:r>
            <a:r>
              <a:rPr lang="en-US" sz="1400" b="1" u="sng">
                <a:latin typeface="Times New Roman" panose="02020603050405020304" pitchFamily="18" charset="0"/>
                <a:ea typeface="Calibri" panose="020F0502020204030204" pitchFamily="34" charset="0"/>
                <a:cs typeface="Times New Roman" panose="02020603050405020304" pitchFamily="18" charset="0"/>
              </a:rPr>
              <a:t>medium and large</a:t>
            </a:r>
            <a:r>
              <a:rPr lang="en-US" sz="1400">
                <a:latin typeface="Times New Roman" panose="02020603050405020304" pitchFamily="18" charset="0"/>
                <a:ea typeface="Calibri" panose="020F0502020204030204" pitchFamily="34" charset="0"/>
                <a:cs typeface="Times New Roman" panose="02020603050405020304" pitchFamily="18" charset="0"/>
              </a:rPr>
              <a:t> healthcare organizations. </a:t>
            </a:r>
          </a:p>
          <a:p>
            <a:pPr lvl="1"/>
            <a:endParaRPr lang="en-US" sz="140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en-US" sz="1400" i="1">
                <a:latin typeface="Times New Roman" panose="02020603050405020304" pitchFamily="18" charset="0"/>
                <a:ea typeface="Calibri" panose="020F0502020204030204" pitchFamily="34" charset="0"/>
                <a:cs typeface="Times New Roman" panose="02020603050405020304" pitchFamily="18" charset="0"/>
              </a:rPr>
              <a:t>Resources and Templates</a:t>
            </a:r>
            <a:r>
              <a:rPr lang="en-US" sz="1400">
                <a:latin typeface="Times New Roman" panose="02020603050405020304" pitchFamily="18" charset="0"/>
                <a:ea typeface="Calibri" panose="020F0502020204030204" pitchFamily="34" charset="0"/>
                <a:cs typeface="Times New Roman" panose="02020603050405020304" pitchFamily="18" charset="0"/>
              </a:rPr>
              <a:t> provides mappings to the NIST Cybersecurity Framework, a HICP assessment process, templates and acknowledgements for its development.</a:t>
            </a:r>
            <a:endParaRPr lang="en-US" sz="1400" i="1">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endParaRPr lang="en-US" sz="1400">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1400">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14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rotWithShape="1">
          <a:blip r:embed="rId3">
            <a:grayscl/>
            <a:extLst>
              <a:ext uri="{28A0092B-C50C-407E-A947-70E740481C1C}">
                <a14:useLocalDpi xmlns:a14="http://schemas.microsoft.com/office/drawing/2010/main" val="0"/>
              </a:ext>
            </a:extLst>
          </a:blip>
          <a:srcRect l="18985" t="2188" r="18985" b="-1203"/>
          <a:stretch/>
        </p:blipFill>
        <p:spPr>
          <a:xfrm>
            <a:off x="5029201" y="836434"/>
            <a:ext cx="3657600" cy="5185134"/>
          </a:xfrm>
          <a:prstGeom prst="rect">
            <a:avLst/>
          </a:prstGeom>
        </p:spPr>
      </p:pic>
      <p:sp>
        <p:nvSpPr>
          <p:cNvPr id="7" name="TextBox 6">
            <a:extLst>
              <a:ext uri="{FF2B5EF4-FFF2-40B4-BE49-F238E27FC236}">
                <a16:creationId xmlns:a16="http://schemas.microsoft.com/office/drawing/2014/main" id="{F6E2A67D-6A9A-4D9B-BA47-348D6731BB8C}"/>
              </a:ext>
            </a:extLst>
          </p:cNvPr>
          <p:cNvSpPr txBox="1"/>
          <p:nvPr/>
        </p:nvSpPr>
        <p:spPr>
          <a:xfrm>
            <a:off x="5592904" y="2152655"/>
            <a:ext cx="2636696" cy="3139321"/>
          </a:xfrm>
          <a:prstGeom prst="rect">
            <a:avLst/>
          </a:prstGeom>
          <a:solidFill>
            <a:schemeClr val="bg1"/>
          </a:solidFill>
        </p:spPr>
        <p:txBody>
          <a:bodyPr wrap="square" rtlCol="0">
            <a:spAutoFit/>
          </a:bodyPr>
          <a:lstStyle/>
          <a:p>
            <a:pPr marR="0" lvl="0">
              <a:lnSpc>
                <a:spcPct val="150000"/>
              </a:lnSpc>
              <a:spcBef>
                <a:spcPts val="0"/>
              </a:spcBef>
              <a:spcAft>
                <a:spcPts val="0"/>
              </a:spcAft>
            </a:pPr>
            <a:r>
              <a:rPr lang="en-US" sz="1200">
                <a:latin typeface="Times New Roman" panose="02020603050405020304" pitchFamily="18" charset="0"/>
                <a:ea typeface="Calibri" panose="020F0502020204030204" pitchFamily="34" charset="0"/>
                <a:cs typeface="Times New Roman" panose="02020603050405020304" pitchFamily="18" charset="0"/>
              </a:rPr>
              <a:t>The </a:t>
            </a:r>
            <a:r>
              <a:rPr lang="en-US" sz="1200" b="1">
                <a:latin typeface="Times New Roman" panose="02020603050405020304" pitchFamily="18" charset="0"/>
                <a:ea typeface="Calibri" panose="020F0502020204030204" pitchFamily="34" charset="0"/>
                <a:cs typeface="Times New Roman" panose="02020603050405020304" pitchFamily="18" charset="0"/>
              </a:rPr>
              <a:t>5 current threats </a:t>
            </a:r>
            <a:r>
              <a:rPr lang="en-US" sz="1200">
                <a:latin typeface="Times New Roman" panose="02020603050405020304" pitchFamily="18" charset="0"/>
                <a:ea typeface="Calibri" panose="020F0502020204030204" pitchFamily="34" charset="0"/>
                <a:cs typeface="Times New Roman" panose="02020603050405020304" pitchFamily="18" charset="0"/>
              </a:rPr>
              <a:t>identified in healthcare: </a:t>
            </a:r>
          </a:p>
          <a:p>
            <a:pPr marL="342900" indent="-342900">
              <a:lnSpc>
                <a:spcPct val="150000"/>
              </a:lnSpc>
              <a:buFont typeface="+mj-lt"/>
              <a:buAutoNum type="arabicPeriod"/>
            </a:pPr>
            <a:r>
              <a:rPr lang="en-US" sz="1200">
                <a:latin typeface="Times New Roman" panose="02020603050405020304" pitchFamily="18" charset="0"/>
                <a:ea typeface="Calibri" panose="020F0502020204030204" pitchFamily="34" charset="0"/>
                <a:cs typeface="Times New Roman" panose="02020603050405020304" pitchFamily="18" charset="0"/>
              </a:rPr>
              <a:t>Email Phishing Attacks</a:t>
            </a:r>
          </a:p>
          <a:p>
            <a:pPr marL="342900" indent="-342900">
              <a:lnSpc>
                <a:spcPct val="150000"/>
              </a:lnSpc>
              <a:buFont typeface="+mj-lt"/>
              <a:buAutoNum type="arabicPeriod"/>
            </a:pPr>
            <a:r>
              <a:rPr lang="en-US" sz="1200">
                <a:latin typeface="Times New Roman" panose="02020603050405020304" pitchFamily="18" charset="0"/>
                <a:ea typeface="Calibri" panose="020F0502020204030204" pitchFamily="34" charset="0"/>
                <a:cs typeface="Times New Roman" panose="02020603050405020304" pitchFamily="18" charset="0"/>
              </a:rPr>
              <a:t>Ransomware Attacks</a:t>
            </a:r>
          </a:p>
          <a:p>
            <a:pPr marL="342900" indent="-342900">
              <a:lnSpc>
                <a:spcPct val="150000"/>
              </a:lnSpc>
              <a:buFont typeface="+mj-lt"/>
              <a:buAutoNum type="arabicPeriod"/>
            </a:pPr>
            <a:r>
              <a:rPr lang="en-US" sz="1200">
                <a:latin typeface="Times New Roman" panose="02020603050405020304" pitchFamily="18" charset="0"/>
                <a:ea typeface="Calibri" panose="020F0502020204030204" pitchFamily="34" charset="0"/>
                <a:cs typeface="Times New Roman" panose="02020603050405020304" pitchFamily="18" charset="0"/>
              </a:rPr>
              <a:t>Loss or Theft of Equipment or Data</a:t>
            </a:r>
          </a:p>
          <a:p>
            <a:pPr marL="342900" indent="-342900">
              <a:lnSpc>
                <a:spcPct val="150000"/>
              </a:lnSpc>
              <a:buFont typeface="+mj-lt"/>
              <a:buAutoNum type="arabicPeriod"/>
            </a:pPr>
            <a:r>
              <a:rPr lang="en-US" sz="1200">
                <a:latin typeface="Times New Roman" panose="02020603050405020304" pitchFamily="18" charset="0"/>
                <a:ea typeface="Calibri" panose="020F0502020204030204" pitchFamily="34" charset="0"/>
                <a:cs typeface="Times New Roman" panose="02020603050405020304" pitchFamily="18" charset="0"/>
              </a:rPr>
              <a:t>Internal, Accidental, or Intentional Data Loss</a:t>
            </a:r>
          </a:p>
          <a:p>
            <a:pPr marL="342900" indent="-342900">
              <a:lnSpc>
                <a:spcPct val="150000"/>
              </a:lnSpc>
              <a:spcAft>
                <a:spcPts val="800"/>
              </a:spcAft>
              <a:buFont typeface="+mj-lt"/>
              <a:buAutoNum type="arabicPeriod"/>
            </a:pPr>
            <a:r>
              <a:rPr lang="en-US" sz="1200">
                <a:latin typeface="Times New Roman" panose="02020603050405020304" pitchFamily="18" charset="0"/>
                <a:ea typeface="Calibri" panose="020F0502020204030204" pitchFamily="34" charset="0"/>
                <a:cs typeface="Times New Roman" panose="02020603050405020304" pitchFamily="18" charset="0"/>
              </a:rPr>
              <a:t>Attacks Against Connected Medical Devices that May Affect Patient Safety</a:t>
            </a:r>
            <a:endParaRPr lang="en-US" sz="1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9320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4"/>
          <p:cNvSpPr txBox="1">
            <a:spLocks/>
          </p:cNvSpPr>
          <p:nvPr/>
        </p:nvSpPr>
        <p:spPr>
          <a:xfrm>
            <a:off x="155374" y="180296"/>
            <a:ext cx="8823587" cy="914400"/>
          </a:xfrm>
          <a:prstGeom prst="rect">
            <a:avLst/>
          </a:prstGeom>
        </p:spPr>
        <p:txBody>
          <a:bodyPr/>
          <a:lstStyle>
            <a:lvl1pPr algn="ctr" rtl="0" eaLnBrk="0" fontAlgn="base" hangingPunct="0">
              <a:spcBef>
                <a:spcPct val="0"/>
              </a:spcBef>
              <a:spcAft>
                <a:spcPct val="0"/>
              </a:spcAft>
              <a:defRPr sz="3200" b="1">
                <a:solidFill>
                  <a:srgbClr val="002060"/>
                </a:solidFill>
                <a:latin typeface="+mj-lt"/>
                <a:ea typeface="+mj-ea"/>
                <a:cs typeface="+mj-cs"/>
              </a:defRPr>
            </a:lvl1pPr>
            <a:lvl2pPr algn="ctr" rtl="0" eaLnBrk="0" fontAlgn="base" hangingPunct="0">
              <a:spcBef>
                <a:spcPct val="0"/>
              </a:spcBef>
              <a:spcAft>
                <a:spcPct val="0"/>
              </a:spcAft>
              <a:defRPr sz="3200" b="1">
                <a:solidFill>
                  <a:srgbClr val="002060"/>
                </a:solidFill>
                <a:latin typeface="Century Gothic" pitchFamily="34" charset="0"/>
              </a:defRPr>
            </a:lvl2pPr>
            <a:lvl3pPr algn="ctr" rtl="0" eaLnBrk="0" fontAlgn="base" hangingPunct="0">
              <a:spcBef>
                <a:spcPct val="0"/>
              </a:spcBef>
              <a:spcAft>
                <a:spcPct val="0"/>
              </a:spcAft>
              <a:defRPr sz="3200" b="1">
                <a:solidFill>
                  <a:srgbClr val="002060"/>
                </a:solidFill>
                <a:latin typeface="Century Gothic" pitchFamily="34" charset="0"/>
              </a:defRPr>
            </a:lvl3pPr>
            <a:lvl4pPr algn="ctr" rtl="0" eaLnBrk="0" fontAlgn="base" hangingPunct="0">
              <a:spcBef>
                <a:spcPct val="0"/>
              </a:spcBef>
              <a:spcAft>
                <a:spcPct val="0"/>
              </a:spcAft>
              <a:defRPr sz="3200" b="1">
                <a:solidFill>
                  <a:srgbClr val="002060"/>
                </a:solidFill>
                <a:latin typeface="Century Gothic" pitchFamily="34" charset="0"/>
              </a:defRPr>
            </a:lvl4pPr>
            <a:lvl5pPr algn="ctr" rtl="0" eaLnBrk="0" fontAlgn="base" hangingPunct="0">
              <a:spcBef>
                <a:spcPct val="0"/>
              </a:spcBef>
              <a:spcAft>
                <a:spcPct val="0"/>
              </a:spcAft>
              <a:defRPr sz="3200" b="1">
                <a:solidFill>
                  <a:srgbClr val="002060"/>
                </a:solidFill>
                <a:latin typeface="Century Gothic" pitchFamily="34" charset="0"/>
              </a:defRPr>
            </a:lvl5pPr>
            <a:lvl6pPr marL="457200" algn="ctr" rtl="0" eaLnBrk="0" fontAlgn="base" hangingPunct="0">
              <a:spcBef>
                <a:spcPct val="0"/>
              </a:spcBef>
              <a:spcAft>
                <a:spcPct val="0"/>
              </a:spcAft>
              <a:defRPr sz="3200" b="1">
                <a:solidFill>
                  <a:srgbClr val="002060"/>
                </a:solidFill>
                <a:latin typeface="Century Gothic" pitchFamily="34" charset="0"/>
              </a:defRPr>
            </a:lvl6pPr>
            <a:lvl7pPr marL="914400" algn="ctr" rtl="0" eaLnBrk="0" fontAlgn="base" hangingPunct="0">
              <a:spcBef>
                <a:spcPct val="0"/>
              </a:spcBef>
              <a:spcAft>
                <a:spcPct val="0"/>
              </a:spcAft>
              <a:defRPr sz="3200" b="1">
                <a:solidFill>
                  <a:srgbClr val="002060"/>
                </a:solidFill>
                <a:latin typeface="Century Gothic" pitchFamily="34" charset="0"/>
              </a:defRPr>
            </a:lvl7pPr>
            <a:lvl8pPr marL="1371600" algn="ctr" rtl="0" eaLnBrk="0" fontAlgn="base" hangingPunct="0">
              <a:spcBef>
                <a:spcPct val="0"/>
              </a:spcBef>
              <a:spcAft>
                <a:spcPct val="0"/>
              </a:spcAft>
              <a:defRPr sz="3200" b="1">
                <a:solidFill>
                  <a:srgbClr val="002060"/>
                </a:solidFill>
                <a:latin typeface="Century Gothic" pitchFamily="34" charset="0"/>
              </a:defRPr>
            </a:lvl8pPr>
            <a:lvl9pPr marL="1828800" algn="ctr" rtl="0" eaLnBrk="0" fontAlgn="base" hangingPunct="0">
              <a:spcBef>
                <a:spcPct val="0"/>
              </a:spcBef>
              <a:spcAft>
                <a:spcPct val="0"/>
              </a:spcAft>
              <a:defRPr sz="3200" b="1">
                <a:solidFill>
                  <a:srgbClr val="002060"/>
                </a:solidFill>
                <a:latin typeface="Century Gothic" pitchFamily="34" charset="0"/>
              </a:defRPr>
            </a:lvl9pPr>
          </a:lstStyle>
          <a:p>
            <a:pPr algn="l"/>
            <a:r>
              <a:rPr lang="en-US" sz="2800" kern="0">
                <a:solidFill>
                  <a:schemeClr val="bg1"/>
                </a:solidFill>
                <a:latin typeface="Times New Roman" panose="02020603050405020304" pitchFamily="18" charset="0"/>
                <a:cs typeface="Times New Roman" panose="02020603050405020304" pitchFamily="18" charset="0"/>
              </a:rPr>
              <a:t>Document - Content Overview (2/2)</a:t>
            </a:r>
          </a:p>
        </p:txBody>
      </p:sp>
      <p:sp>
        <p:nvSpPr>
          <p:cNvPr id="11" name="Slide Number Placeholder 10"/>
          <p:cNvSpPr>
            <a:spLocks noGrp="1"/>
          </p:cNvSpPr>
          <p:nvPr>
            <p:ph type="sldNum" sz="quarter" idx="12"/>
          </p:nvPr>
        </p:nvSpPr>
        <p:spPr/>
        <p:txBody>
          <a:bodyPr/>
          <a:lstStyle/>
          <a:p>
            <a:fld id="{544CED4A-E9EA-407C-B40B-B4BD70753D37}" type="slidenum">
              <a:rPr lang="en-US" smtClean="0">
                <a:latin typeface="Times New Roman" panose="02020603050405020304" pitchFamily="18" charset="0"/>
                <a:cs typeface="Times New Roman" panose="02020603050405020304" pitchFamily="18" charset="0"/>
              </a:rPr>
              <a:t>11</a:t>
            </a:fld>
            <a:endParaRPr lang="en-US">
              <a:latin typeface="Times New Roman" panose="02020603050405020304" pitchFamily="18" charset="0"/>
              <a:cs typeface="Times New Roman" panose="02020603050405020304" pitchFamily="18" charset="0"/>
            </a:endParaRPr>
          </a:p>
        </p:txBody>
      </p:sp>
      <p:sp>
        <p:nvSpPr>
          <p:cNvPr id="2" name="Rectangle 1"/>
          <p:cNvSpPr/>
          <p:nvPr/>
        </p:nvSpPr>
        <p:spPr>
          <a:xfrm>
            <a:off x="294542" y="827382"/>
            <a:ext cx="8305800" cy="665118"/>
          </a:xfrm>
          <a:prstGeom prst="rect">
            <a:avLst/>
          </a:prstGeom>
        </p:spPr>
        <p:txBody>
          <a:bodyPr wrap="square">
            <a:spAutoFit/>
          </a:bodyPr>
          <a:lstStyle/>
          <a:p>
            <a:pPr>
              <a:lnSpc>
                <a:spcPct val="107000"/>
              </a:lnSpc>
            </a:pPr>
            <a:r>
              <a:rPr lang="en-US">
                <a:latin typeface="Times New Roman" panose="02020603050405020304" pitchFamily="18" charset="0"/>
                <a:ea typeface="Calibri" panose="020F0502020204030204" pitchFamily="34" charset="0"/>
                <a:cs typeface="Times New Roman" panose="02020603050405020304" pitchFamily="18" charset="0"/>
              </a:rPr>
              <a:t>The document identifies </a:t>
            </a:r>
            <a:r>
              <a:rPr lang="en-US" b="1">
                <a:latin typeface="Times New Roman" panose="02020603050405020304" pitchFamily="18" charset="0"/>
                <a:ea typeface="Calibri" panose="020F0502020204030204" pitchFamily="34" charset="0"/>
                <a:cs typeface="Times New Roman" panose="02020603050405020304" pitchFamily="18" charset="0"/>
              </a:rPr>
              <a:t>ten (10) practices</a:t>
            </a:r>
            <a:r>
              <a:rPr lang="en-US">
                <a:latin typeface="Times New Roman" panose="02020603050405020304" pitchFamily="18" charset="0"/>
                <a:ea typeface="Calibri" panose="020F0502020204030204" pitchFamily="34" charset="0"/>
                <a:cs typeface="Times New Roman" panose="02020603050405020304" pitchFamily="18" charset="0"/>
              </a:rPr>
              <a:t>, which are tailored to small, medium, and large organizations and discussed in further detail in the technical volumes:</a:t>
            </a:r>
          </a:p>
        </p:txBody>
      </p:sp>
      <p:graphicFrame>
        <p:nvGraphicFramePr>
          <p:cNvPr id="3" name="Diagram 2"/>
          <p:cNvGraphicFramePr/>
          <p:nvPr>
            <p:extLst>
              <p:ext uri="{D42A27DB-BD31-4B8C-83A1-F6EECF244321}">
                <p14:modId xmlns:p14="http://schemas.microsoft.com/office/powerpoint/2010/main" val="1348558514"/>
              </p:ext>
            </p:extLst>
          </p:nvPr>
        </p:nvGraphicFramePr>
        <p:xfrm>
          <a:off x="1905000" y="1676400"/>
          <a:ext cx="5638800" cy="42331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3662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33400" y="3124200"/>
            <a:ext cx="8018585" cy="838200"/>
          </a:xfrm>
        </p:spPr>
        <p:txBody>
          <a:bodyPr/>
          <a:lstStyle/>
          <a:p>
            <a:pPr algn="ctr"/>
            <a:r>
              <a:rPr lang="en-US" sz="2800" b="1">
                <a:latin typeface="Times New Roman" panose="02020603050405020304" pitchFamily="18" charset="0"/>
                <a:cs typeface="Times New Roman" panose="02020603050405020304" pitchFamily="18" charset="0"/>
              </a:rPr>
              <a:t>Using HICP and Supporting Resources</a:t>
            </a:r>
            <a:endParaRPr lang="en-US" sz="2800" b="1" strike="sngStrike">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1459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Introduction and Executive Summary</a:t>
            </a:r>
          </a:p>
        </p:txBody>
      </p:sp>
      <p:sp>
        <p:nvSpPr>
          <p:cNvPr id="3" name="Content Placeholder 2"/>
          <p:cNvSpPr>
            <a:spLocks noGrp="1"/>
          </p:cNvSpPr>
          <p:nvPr>
            <p:ph idx="1"/>
          </p:nvPr>
        </p:nvSpPr>
        <p:spPr>
          <a:xfrm>
            <a:off x="140677" y="914400"/>
            <a:ext cx="4278923" cy="5029200"/>
          </a:xfrm>
        </p:spPr>
        <p:style>
          <a:lnRef idx="2">
            <a:schemeClr val="accent1"/>
          </a:lnRef>
          <a:fillRef idx="1">
            <a:schemeClr val="lt1"/>
          </a:fillRef>
          <a:effectRef idx="0">
            <a:schemeClr val="accent1"/>
          </a:effectRef>
          <a:fontRef idx="minor">
            <a:schemeClr val="dk1"/>
          </a:fontRef>
        </p:style>
        <p:txBody>
          <a:bodyPr/>
          <a:lstStyle/>
          <a:p>
            <a:pPr marL="0" indent="0">
              <a:buNone/>
            </a:pPr>
            <a:r>
              <a:rPr lang="en-US" sz="2000">
                <a:latin typeface="Times New Roman" panose="02020603050405020304" pitchFamily="18" charset="0"/>
                <a:cs typeface="Times New Roman" panose="02020603050405020304" pitchFamily="18" charset="0"/>
              </a:rPr>
              <a:t>HICP is…</a:t>
            </a:r>
          </a:p>
          <a:p>
            <a:r>
              <a:rPr lang="en-US" sz="1800">
                <a:latin typeface="Times New Roman" panose="02020603050405020304" pitchFamily="18" charset="0"/>
                <a:cs typeface="Times New Roman" panose="02020603050405020304" pitchFamily="18" charset="0"/>
              </a:rPr>
              <a:t>A call to action to manage real cyber threats</a:t>
            </a:r>
          </a:p>
          <a:p>
            <a:r>
              <a:rPr lang="en-US" sz="1800">
                <a:latin typeface="Times New Roman" panose="02020603050405020304" pitchFamily="18" charset="0"/>
                <a:cs typeface="Times New Roman" panose="02020603050405020304" pitchFamily="18" charset="0"/>
              </a:rPr>
              <a:t>Written for multiple audiences (clinicians, executives, and technical)</a:t>
            </a:r>
          </a:p>
          <a:p>
            <a:r>
              <a:rPr lang="en-US" sz="1800">
                <a:latin typeface="Times New Roman" panose="02020603050405020304" pitchFamily="18" charset="0"/>
                <a:cs typeface="Times New Roman" panose="02020603050405020304" pitchFamily="18" charset="0"/>
              </a:rPr>
              <a:t>Designed to account for organizational size and complexity (small, medium and large)</a:t>
            </a:r>
          </a:p>
          <a:p>
            <a:r>
              <a:rPr lang="en-US" sz="1800">
                <a:latin typeface="Times New Roman" panose="02020603050405020304" pitchFamily="18" charset="0"/>
                <a:cs typeface="Times New Roman" panose="02020603050405020304" pitchFamily="18" charset="0"/>
              </a:rPr>
              <a:t>A reference to “get you started” while linking to other existing knowledge</a:t>
            </a:r>
          </a:p>
          <a:p>
            <a:r>
              <a:rPr lang="en-US" sz="1800">
                <a:latin typeface="Times New Roman" panose="02020603050405020304" pitchFamily="18" charset="0"/>
                <a:cs typeface="Times New Roman" panose="02020603050405020304" pitchFamily="18" charset="0"/>
              </a:rPr>
              <a:t>Aligned to the NIST Cybersecurity Framework</a:t>
            </a:r>
          </a:p>
          <a:p>
            <a:r>
              <a:rPr lang="en-US" sz="1800">
                <a:latin typeface="Times New Roman" panose="02020603050405020304" pitchFamily="18" charset="0"/>
                <a:cs typeface="Times New Roman" panose="02020603050405020304" pitchFamily="18" charset="0"/>
              </a:rPr>
              <a:t>Voluntary</a:t>
            </a:r>
            <a:r>
              <a:rPr lang="en-US" sz="160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12"/>
          </p:nvPr>
        </p:nvSpPr>
        <p:spPr/>
        <p:txBody>
          <a:bodyPr/>
          <a:lstStyle/>
          <a:p>
            <a:fld id="{544CED4A-E9EA-407C-B40B-B4BD70753D37}" type="slidenum">
              <a:rPr lang="en-US" smtClean="0"/>
              <a:t>13</a:t>
            </a:fld>
            <a:endParaRPr lang="en-US"/>
          </a:p>
        </p:txBody>
      </p:sp>
      <p:sp>
        <p:nvSpPr>
          <p:cNvPr id="5" name="Content Placeholder 2"/>
          <p:cNvSpPr txBox="1">
            <a:spLocks/>
          </p:cNvSpPr>
          <p:nvPr/>
        </p:nvSpPr>
        <p:spPr bwMode="auto">
          <a:xfrm>
            <a:off x="4660483" y="914400"/>
            <a:ext cx="4278923" cy="50292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solidFill>
              <a:schemeClr val="tx1"/>
            </a:solid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20000"/>
              </a:spcBef>
              <a:spcAft>
                <a:spcPct val="20000"/>
              </a:spcAft>
              <a:buFont typeface="Webdings" pitchFamily="18" charset="2"/>
              <a:buChar char="4"/>
              <a:defRPr sz="1400">
                <a:solidFill>
                  <a:schemeClr val="tx1"/>
                </a:solidFill>
                <a:latin typeface="+mn-lt"/>
                <a:ea typeface="MS PGothic" pitchFamily="34" charset="-128"/>
                <a:cs typeface="ＭＳ Ｐゴシック" pitchFamily="-28" charset="-128"/>
              </a:defRPr>
            </a:lvl1pPr>
            <a:lvl2pPr marL="571500" indent="-228600" algn="l" rtl="0" eaLnBrk="1" fontAlgn="base" hangingPunct="1">
              <a:spcBef>
                <a:spcPct val="20000"/>
              </a:spcBef>
              <a:spcAft>
                <a:spcPct val="20000"/>
              </a:spcAft>
              <a:buChar char="–"/>
              <a:defRPr sz="1400">
                <a:solidFill>
                  <a:schemeClr val="tx1"/>
                </a:solidFill>
                <a:latin typeface="+mn-lt"/>
                <a:ea typeface="MS PGothic" pitchFamily="34" charset="-128"/>
              </a:defRPr>
            </a:lvl2pPr>
            <a:lvl3pPr marL="863600" indent="-177800" algn="l" rtl="0" eaLnBrk="1" fontAlgn="base" hangingPunct="1">
              <a:spcBef>
                <a:spcPct val="20000"/>
              </a:spcBef>
              <a:spcAft>
                <a:spcPct val="20000"/>
              </a:spcAft>
              <a:buFont typeface="Wingdings" pitchFamily="2" charset="2"/>
              <a:buChar char="§"/>
              <a:defRPr sz="1400">
                <a:solidFill>
                  <a:schemeClr val="tx1"/>
                </a:solidFill>
                <a:latin typeface="+mn-lt"/>
                <a:ea typeface="MS PGothic" pitchFamily="34" charset="-128"/>
              </a:defRPr>
            </a:lvl3pPr>
            <a:lvl4pPr marL="1206500" indent="-228600" algn="l" rtl="0" eaLnBrk="1" fontAlgn="base" hangingPunct="1">
              <a:spcBef>
                <a:spcPct val="20000"/>
              </a:spcBef>
              <a:spcAft>
                <a:spcPct val="20000"/>
              </a:spcAft>
              <a:buChar char="–"/>
              <a:defRPr sz="1400">
                <a:solidFill>
                  <a:schemeClr val="tx1"/>
                </a:solidFill>
                <a:latin typeface="+mn-lt"/>
                <a:ea typeface="MS PGothic" pitchFamily="34" charset="-128"/>
              </a:defRPr>
            </a:lvl4pPr>
            <a:lvl5pPr marL="1498600" indent="-177800" algn="l" rtl="0" eaLnBrk="1" fontAlgn="base" hangingPunct="1">
              <a:spcBef>
                <a:spcPct val="20000"/>
              </a:spcBef>
              <a:spcAft>
                <a:spcPct val="20000"/>
              </a:spcAft>
              <a:buFont typeface="Wingdings" pitchFamily="2" charset="2"/>
              <a:buChar char=""/>
              <a:defRPr sz="1400">
                <a:solidFill>
                  <a:schemeClr val="tx1"/>
                </a:solidFill>
                <a:latin typeface="+mn-lt"/>
                <a:ea typeface="MS PGothic" pitchFamily="34" charset="-128"/>
              </a:defRPr>
            </a:lvl5pPr>
            <a:lvl6pPr marL="19558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6pPr>
            <a:lvl7pPr marL="24130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7pPr>
            <a:lvl8pPr marL="28702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8pPr>
            <a:lvl9pPr marL="33274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9pPr>
          </a:lstStyle>
          <a:p>
            <a:pPr marL="0" indent="0">
              <a:buNone/>
            </a:pPr>
            <a:r>
              <a:rPr lang="en-US" sz="2000" kern="0">
                <a:latin typeface="Times New Roman" panose="02020603050405020304" pitchFamily="18" charset="0"/>
                <a:cs typeface="Times New Roman" panose="02020603050405020304" pitchFamily="18" charset="0"/>
              </a:rPr>
              <a:t>HICP is </a:t>
            </a:r>
            <a:r>
              <a:rPr lang="en-US" sz="2000" b="1" u="sng" kern="0">
                <a:latin typeface="Times New Roman" panose="02020603050405020304" pitchFamily="18" charset="0"/>
                <a:cs typeface="Times New Roman" panose="02020603050405020304" pitchFamily="18" charset="0"/>
              </a:rPr>
              <a:t>not</a:t>
            </a:r>
            <a:r>
              <a:rPr lang="en-US" sz="2000" kern="0">
                <a:latin typeface="Times New Roman" panose="02020603050405020304" pitchFamily="18" charset="0"/>
                <a:cs typeface="Times New Roman" panose="02020603050405020304" pitchFamily="18" charset="0"/>
              </a:rPr>
              <a:t>…</a:t>
            </a:r>
          </a:p>
          <a:p>
            <a:r>
              <a:rPr lang="en-US" sz="1800" kern="0">
                <a:latin typeface="Times New Roman" panose="02020603050405020304" pitchFamily="18" charset="0"/>
                <a:cs typeface="Times New Roman" panose="02020603050405020304" pitchFamily="18" charset="0"/>
              </a:rPr>
              <a:t>A new regulation</a:t>
            </a:r>
          </a:p>
          <a:p>
            <a:r>
              <a:rPr lang="en-US" sz="1800" kern="0">
                <a:latin typeface="Times New Roman" panose="02020603050405020304" pitchFamily="18" charset="0"/>
                <a:cs typeface="Times New Roman" panose="02020603050405020304" pitchFamily="18" charset="0"/>
              </a:rPr>
              <a:t>An expectation of minimum baseline practices to be implemented in all organizations</a:t>
            </a:r>
          </a:p>
          <a:p>
            <a:r>
              <a:rPr lang="en-US" sz="1800" kern="0">
                <a:latin typeface="Times New Roman" panose="02020603050405020304" pitchFamily="18" charset="0"/>
                <a:cs typeface="Times New Roman" panose="02020603050405020304" pitchFamily="18" charset="0"/>
              </a:rPr>
              <a:t>The definition of “reasonable security measures” in the legal system </a:t>
            </a:r>
          </a:p>
          <a:p>
            <a:r>
              <a:rPr lang="en-US" sz="1800" kern="0">
                <a:latin typeface="Times New Roman" panose="02020603050405020304" pitchFamily="18" charset="0"/>
                <a:cs typeface="Times New Roman" panose="02020603050405020304" pitchFamily="18" charset="0"/>
              </a:rPr>
              <a:t>An exhaustive evaluation of all methods and manners to manage the threats identified </a:t>
            </a:r>
          </a:p>
          <a:p>
            <a:pPr lvl="1"/>
            <a:r>
              <a:rPr lang="en-US" sz="1800" kern="0">
                <a:latin typeface="Times New Roman" panose="02020603050405020304" pitchFamily="18" charset="0"/>
                <a:cs typeface="Times New Roman" panose="02020603050405020304" pitchFamily="18" charset="0"/>
              </a:rPr>
              <a:t>You might have other practices in place that are more effective than what was outlined!</a:t>
            </a:r>
          </a:p>
          <a:p>
            <a:r>
              <a:rPr lang="en-US" sz="1800" kern="0">
                <a:latin typeface="Times New Roman" panose="02020603050405020304" pitchFamily="18" charset="0"/>
                <a:cs typeface="Times New Roman" panose="02020603050405020304" pitchFamily="18" charset="0"/>
              </a:rPr>
              <a:t>Your guide to HIPAA, GDPR, State Law, PCI, or any other compliance framework</a:t>
            </a:r>
          </a:p>
        </p:txBody>
      </p:sp>
    </p:spTree>
    <p:extLst>
      <p:ext uri="{BB962C8B-B14F-4D97-AF65-F5344CB8AC3E}">
        <p14:creationId xmlns:p14="http://schemas.microsoft.com/office/powerpoint/2010/main" val="30380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HICP is a Cookbook!</a:t>
            </a:r>
          </a:p>
        </p:txBody>
      </p:sp>
      <p:sp>
        <p:nvSpPr>
          <p:cNvPr id="3" name="Content Placeholder 2"/>
          <p:cNvSpPr>
            <a:spLocks noGrp="1"/>
          </p:cNvSpPr>
          <p:nvPr>
            <p:ph idx="1"/>
          </p:nvPr>
        </p:nvSpPr>
        <p:spPr>
          <a:xfrm>
            <a:off x="4114799" y="914400"/>
            <a:ext cx="4888523" cy="3540642"/>
          </a:xfrm>
        </p:spPr>
        <p:txBody>
          <a:bodyPr/>
          <a:lstStyle/>
          <a:p>
            <a:pPr marL="0" indent="0">
              <a:buNone/>
            </a:pPr>
            <a:r>
              <a:rPr lang="en-US" sz="1600" b="1">
                <a:latin typeface="Times New Roman" panose="02020603050405020304" pitchFamily="18" charset="0"/>
                <a:cs typeface="Times New Roman" panose="02020603050405020304" pitchFamily="18" charset="0"/>
              </a:rPr>
              <a:t>So you want a recipe for managing phishing?</a:t>
            </a:r>
          </a:p>
          <a:p>
            <a:pPr marL="342900" indent="-342900">
              <a:buFont typeface="+mj-lt"/>
              <a:buAutoNum type="arabicPeriod"/>
            </a:pPr>
            <a:r>
              <a:rPr lang="en-US">
                <a:latin typeface="Times New Roman" panose="02020603050405020304" pitchFamily="18" charset="0"/>
                <a:cs typeface="Times New Roman" panose="02020603050405020304" pitchFamily="18" charset="0"/>
              </a:rPr>
              <a:t>5 </a:t>
            </a:r>
            <a:r>
              <a:rPr lang="en-US" err="1">
                <a:latin typeface="Times New Roman" panose="02020603050405020304" pitchFamily="18" charset="0"/>
                <a:cs typeface="Times New Roman" panose="02020603050405020304" pitchFamily="18" charset="0"/>
              </a:rPr>
              <a:t>oz</a:t>
            </a:r>
            <a:r>
              <a:rPr lang="en-US">
                <a:latin typeface="Times New Roman" panose="02020603050405020304" pitchFamily="18" charset="0"/>
                <a:cs typeface="Times New Roman" panose="02020603050405020304" pitchFamily="18" charset="0"/>
              </a:rPr>
              <a:t> of Basic E-Mail Protection Controls (1.M.A)</a:t>
            </a:r>
          </a:p>
          <a:p>
            <a:pPr marL="342900" indent="-342900">
              <a:buFont typeface="+mj-lt"/>
              <a:buAutoNum type="arabicPeriod"/>
            </a:pPr>
            <a:r>
              <a:rPr lang="en-US">
                <a:latin typeface="Times New Roman" panose="02020603050405020304" pitchFamily="18" charset="0"/>
                <a:cs typeface="Times New Roman" panose="02020603050405020304" pitchFamily="18" charset="0"/>
              </a:rPr>
              <a:t>A dash of Multi-Factor Authentication (1.M.B)</a:t>
            </a:r>
          </a:p>
          <a:p>
            <a:pPr marL="342900" indent="-342900">
              <a:buFont typeface="+mj-lt"/>
              <a:buAutoNum type="arabicPeriod"/>
            </a:pPr>
            <a:r>
              <a:rPr lang="en-US">
                <a:latin typeface="Times New Roman" panose="02020603050405020304" pitchFamily="18" charset="0"/>
                <a:cs typeface="Times New Roman" panose="02020603050405020304" pitchFamily="18" charset="0"/>
              </a:rPr>
              <a:t>2 cups of Workforce Education (1.M.D)</a:t>
            </a:r>
          </a:p>
          <a:p>
            <a:pPr marL="342900" indent="-342900">
              <a:buFont typeface="+mj-lt"/>
              <a:buAutoNum type="arabicPeriod"/>
            </a:pPr>
            <a:r>
              <a:rPr lang="en-US">
                <a:latin typeface="Times New Roman" panose="02020603050405020304" pitchFamily="18" charset="0"/>
                <a:cs typeface="Times New Roman" panose="02020603050405020304" pitchFamily="18" charset="0"/>
              </a:rPr>
              <a:t>1 cup of Incident Response plays (8.M.B)</a:t>
            </a:r>
          </a:p>
          <a:p>
            <a:pPr marL="342900" indent="-342900">
              <a:buFont typeface="+mj-lt"/>
              <a:buAutoNum type="arabicPeriod"/>
            </a:pPr>
            <a:r>
              <a:rPr lang="en-US">
                <a:latin typeface="Times New Roman" panose="02020603050405020304" pitchFamily="18" charset="0"/>
                <a:cs typeface="Times New Roman" panose="02020603050405020304" pitchFamily="18" charset="0"/>
              </a:rPr>
              <a:t>1 tsp of Digital Signatures for authenticity (1.L.B)</a:t>
            </a:r>
          </a:p>
          <a:p>
            <a:pPr marL="342900" indent="-342900">
              <a:buFont typeface="+mj-lt"/>
              <a:buAutoNum type="arabicPeriod"/>
            </a:pPr>
            <a:r>
              <a:rPr lang="en-US">
                <a:latin typeface="Times New Roman" panose="02020603050405020304" pitchFamily="18" charset="0"/>
                <a:cs typeface="Times New Roman" panose="02020603050405020304" pitchFamily="18" charset="0"/>
              </a:rPr>
              <a:t>Advanced and Next General Tooling to taste (1.L.A)</a:t>
            </a:r>
          </a:p>
          <a:p>
            <a:pPr marL="0" indent="0">
              <a:buNone/>
            </a:pPr>
            <a:r>
              <a:rPr lang="en-US" sz="1200" i="1">
                <a:latin typeface="Times New Roman" panose="02020603050405020304" pitchFamily="18" charset="0"/>
                <a:cs typeface="Times New Roman" panose="02020603050405020304" pitchFamily="18" charset="0"/>
              </a:rPr>
              <a:t>Preheat your email system with some basic email protection controls necessary to build the foundation of your dish. Mix in MFA for remote access, in order to protect against potential credential theft. </a:t>
            </a:r>
          </a:p>
          <a:p>
            <a:pPr marL="0" indent="0">
              <a:buNone/>
            </a:pPr>
            <a:r>
              <a:rPr lang="en-US" sz="1200" i="1">
                <a:latin typeface="Times New Roman" panose="02020603050405020304" pitchFamily="18" charset="0"/>
                <a:cs typeface="Times New Roman" panose="02020603050405020304" pitchFamily="18" charset="0"/>
              </a:rPr>
              <a:t>Let sit for several hours, while providing education to your workforce on the new system, and how to report phishing attacks. While doing so, ensure to provide education on how digital signatures demonstrating authenticity of the sender. When finished baking, sprinkle with additional tooling to provide next level protection.</a:t>
            </a:r>
          </a:p>
        </p:txBody>
      </p:sp>
      <p:sp>
        <p:nvSpPr>
          <p:cNvPr id="4" name="Slide Number Placeholder 3"/>
          <p:cNvSpPr>
            <a:spLocks noGrp="1"/>
          </p:cNvSpPr>
          <p:nvPr>
            <p:ph type="sldNum" sz="quarter" idx="12"/>
          </p:nvPr>
        </p:nvSpPr>
        <p:spPr/>
        <p:txBody>
          <a:bodyPr/>
          <a:lstStyle/>
          <a:p>
            <a:fld id="{544CED4A-E9EA-407C-B40B-B4BD70753D37}" type="slidenum">
              <a:rPr lang="en-US" smtClean="0"/>
              <a:t>14</a:t>
            </a:fld>
            <a:endParaRPr lang="en-US"/>
          </a:p>
        </p:txBody>
      </p:sp>
      <p:pic>
        <p:nvPicPr>
          <p:cNvPr id="5" name="Picture 4" descr="Food Lorists: August 200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371600"/>
            <a:ext cx="3700757" cy="3771472"/>
          </a:xfrm>
          <a:prstGeom prst="rect">
            <a:avLst/>
          </a:prstGeom>
        </p:spPr>
      </p:pic>
      <p:sp>
        <p:nvSpPr>
          <p:cNvPr id="6" name="Content Placeholder 2"/>
          <p:cNvSpPr txBox="1">
            <a:spLocks/>
          </p:cNvSpPr>
          <p:nvPr/>
        </p:nvSpPr>
        <p:spPr bwMode="auto">
          <a:xfrm>
            <a:off x="3711819" y="4700369"/>
            <a:ext cx="4888523" cy="209815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solidFill>
              <a:schemeClr val="tx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20000"/>
              </a:spcBef>
              <a:spcAft>
                <a:spcPct val="20000"/>
              </a:spcAft>
              <a:buFont typeface="Webdings" pitchFamily="18" charset="2"/>
              <a:buChar char="4"/>
              <a:defRPr sz="1400">
                <a:solidFill>
                  <a:schemeClr val="tx1"/>
                </a:solidFill>
                <a:latin typeface="+mn-lt"/>
                <a:ea typeface="MS PGothic" pitchFamily="34" charset="-128"/>
                <a:cs typeface="ＭＳ Ｐゴシック" pitchFamily="-28" charset="-128"/>
              </a:defRPr>
            </a:lvl1pPr>
            <a:lvl2pPr marL="571500" indent="-228600" algn="l" rtl="0" eaLnBrk="1" fontAlgn="base" hangingPunct="1">
              <a:spcBef>
                <a:spcPct val="20000"/>
              </a:spcBef>
              <a:spcAft>
                <a:spcPct val="20000"/>
              </a:spcAft>
              <a:buChar char="–"/>
              <a:defRPr sz="1400">
                <a:solidFill>
                  <a:schemeClr val="tx1"/>
                </a:solidFill>
                <a:latin typeface="+mn-lt"/>
                <a:ea typeface="MS PGothic" pitchFamily="34" charset="-128"/>
              </a:defRPr>
            </a:lvl2pPr>
            <a:lvl3pPr marL="863600" indent="-177800" algn="l" rtl="0" eaLnBrk="1" fontAlgn="base" hangingPunct="1">
              <a:spcBef>
                <a:spcPct val="20000"/>
              </a:spcBef>
              <a:spcAft>
                <a:spcPct val="20000"/>
              </a:spcAft>
              <a:buFont typeface="Wingdings" pitchFamily="2" charset="2"/>
              <a:buChar char="§"/>
              <a:defRPr sz="1400">
                <a:solidFill>
                  <a:schemeClr val="tx1"/>
                </a:solidFill>
                <a:latin typeface="+mn-lt"/>
                <a:ea typeface="MS PGothic" pitchFamily="34" charset="-128"/>
              </a:defRPr>
            </a:lvl3pPr>
            <a:lvl4pPr marL="1206500" indent="-228600" algn="l" rtl="0" eaLnBrk="1" fontAlgn="base" hangingPunct="1">
              <a:spcBef>
                <a:spcPct val="20000"/>
              </a:spcBef>
              <a:spcAft>
                <a:spcPct val="20000"/>
              </a:spcAft>
              <a:buChar char="–"/>
              <a:defRPr sz="1400">
                <a:solidFill>
                  <a:schemeClr val="tx1"/>
                </a:solidFill>
                <a:latin typeface="+mn-lt"/>
                <a:ea typeface="MS PGothic" pitchFamily="34" charset="-128"/>
              </a:defRPr>
            </a:lvl4pPr>
            <a:lvl5pPr marL="1498600" indent="-177800" algn="l" rtl="0" eaLnBrk="1" fontAlgn="base" hangingPunct="1">
              <a:spcBef>
                <a:spcPct val="20000"/>
              </a:spcBef>
              <a:spcAft>
                <a:spcPct val="20000"/>
              </a:spcAft>
              <a:buFont typeface="Wingdings" pitchFamily="2" charset="2"/>
              <a:buChar char=""/>
              <a:defRPr sz="1400">
                <a:solidFill>
                  <a:schemeClr val="tx1"/>
                </a:solidFill>
                <a:latin typeface="+mn-lt"/>
                <a:ea typeface="MS PGothic" pitchFamily="34" charset="-128"/>
              </a:defRPr>
            </a:lvl5pPr>
            <a:lvl6pPr marL="19558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6pPr>
            <a:lvl7pPr marL="24130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7pPr>
            <a:lvl8pPr marL="28702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8pPr>
            <a:lvl9pPr marL="33274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9pPr>
          </a:lstStyle>
          <a:p>
            <a:pPr marL="0" indent="0">
              <a:buFont typeface="Webdings" pitchFamily="18" charset="2"/>
              <a:buNone/>
            </a:pPr>
            <a:r>
              <a:rPr lang="en-US" sz="1600" b="1" kern="0">
                <a:latin typeface="Times New Roman" panose="02020603050405020304" pitchFamily="18" charset="0"/>
                <a:cs typeface="Times New Roman" panose="02020603050405020304" pitchFamily="18" charset="0"/>
              </a:rPr>
              <a:t>Just like with any cookbook the recipes provide the basic ingredients to making a meal. It does not:</a:t>
            </a:r>
          </a:p>
          <a:p>
            <a:r>
              <a:rPr lang="en-US" sz="1600" b="1" kern="0">
                <a:latin typeface="Times New Roman" panose="02020603050405020304" pitchFamily="18" charset="0"/>
                <a:cs typeface="Times New Roman" panose="02020603050405020304" pitchFamily="18" charset="0"/>
              </a:rPr>
              <a:t>Instruct you how to cook</a:t>
            </a:r>
          </a:p>
          <a:p>
            <a:r>
              <a:rPr lang="en-US" sz="1600" b="1" kern="0">
                <a:latin typeface="Times New Roman" panose="02020603050405020304" pitchFamily="18" charset="0"/>
                <a:cs typeface="Times New Roman" panose="02020603050405020304" pitchFamily="18" charset="0"/>
              </a:rPr>
              <a:t>Instruct you on what recipes to use</a:t>
            </a:r>
          </a:p>
          <a:p>
            <a:r>
              <a:rPr lang="en-US" sz="1600" b="1" kern="0">
                <a:latin typeface="Times New Roman" panose="02020603050405020304" pitchFamily="18" charset="0"/>
                <a:cs typeface="Times New Roman" panose="02020603050405020304" pitchFamily="18" charset="0"/>
              </a:rPr>
              <a:t>Limit your ability for substitutions</a:t>
            </a:r>
          </a:p>
          <a:p>
            <a:pPr marL="0" indent="0">
              <a:buNone/>
            </a:pPr>
            <a:r>
              <a:rPr lang="en-US" sz="1600" b="1" kern="0">
                <a:latin typeface="Times New Roman" panose="02020603050405020304" pitchFamily="18" charset="0"/>
                <a:cs typeface="Times New Roman" panose="02020603050405020304" pitchFamily="18" charset="0"/>
              </a:rPr>
              <a:t>The skill of the cook is what makes the dish!</a:t>
            </a:r>
          </a:p>
        </p:txBody>
      </p:sp>
    </p:spTree>
    <p:extLst>
      <p:ext uri="{BB962C8B-B14F-4D97-AF65-F5344CB8AC3E}">
        <p14:creationId xmlns:p14="http://schemas.microsoft.com/office/powerpoint/2010/main" val="253009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to Evaluate Your Organization’s Size</a:t>
            </a:r>
          </a:p>
        </p:txBody>
      </p:sp>
      <p:sp>
        <p:nvSpPr>
          <p:cNvPr id="3" name="Content Placeholder 2"/>
          <p:cNvSpPr>
            <a:spLocks noGrp="1"/>
          </p:cNvSpPr>
          <p:nvPr>
            <p:ph idx="1"/>
          </p:nvPr>
        </p:nvSpPr>
        <p:spPr/>
        <p:txBody>
          <a:bodyPr/>
          <a:lstStyle/>
          <a:p>
            <a:pPr marL="0" indent="0">
              <a:buNone/>
            </a:pPr>
            <a:r>
              <a:rPr lang="en-US" sz="1800">
                <a:latin typeface="Times New Roman" panose="02020603050405020304" pitchFamily="18" charset="0"/>
                <a:cs typeface="Times New Roman" panose="02020603050405020304" pitchFamily="18" charset="0"/>
              </a:rPr>
              <a:t>HICP is designed to assist organizations of various sizes implement resources and practices that are tailored and cost effective to their needs. </a:t>
            </a:r>
          </a:p>
          <a:p>
            <a:r>
              <a:rPr lang="en-US" sz="1600">
                <a:latin typeface="Times New Roman" panose="02020603050405020304" pitchFamily="18" charset="0"/>
                <a:cs typeface="Times New Roman" panose="02020603050405020304" pitchFamily="18" charset="0"/>
              </a:rPr>
              <a:t>How “large and complex an organization </a:t>
            </a:r>
            <a:br>
              <a:rPr lang="en-US" sz="1600">
                <a:latin typeface="Times New Roman" panose="02020603050405020304" pitchFamily="18" charset="0"/>
                <a:cs typeface="Times New Roman" panose="02020603050405020304" pitchFamily="18" charset="0"/>
              </a:rPr>
            </a:br>
            <a:r>
              <a:rPr lang="en-US" sz="1600">
                <a:latin typeface="Times New Roman" panose="02020603050405020304" pitchFamily="18" charset="0"/>
                <a:cs typeface="Times New Roman" panose="02020603050405020304" pitchFamily="18" charset="0"/>
              </a:rPr>
              <a:t>you might be relates to several factors:</a:t>
            </a:r>
          </a:p>
          <a:p>
            <a:pPr lvl="1"/>
            <a:r>
              <a:rPr lang="en-US" sz="1600">
                <a:latin typeface="Times New Roman" panose="02020603050405020304" pitchFamily="18" charset="0"/>
                <a:cs typeface="Times New Roman" panose="02020603050405020304" pitchFamily="18" charset="0"/>
              </a:rPr>
              <a:t>Health Information Exchanges</a:t>
            </a:r>
          </a:p>
          <a:p>
            <a:pPr lvl="1"/>
            <a:r>
              <a:rPr lang="en-US" sz="1600">
                <a:latin typeface="Times New Roman" panose="02020603050405020304" pitchFamily="18" charset="0"/>
                <a:cs typeface="Times New Roman" panose="02020603050405020304" pitchFamily="18" charset="0"/>
              </a:rPr>
              <a:t>IT Capability</a:t>
            </a:r>
          </a:p>
          <a:p>
            <a:pPr lvl="1"/>
            <a:r>
              <a:rPr lang="en-US" sz="1600">
                <a:latin typeface="Times New Roman" panose="02020603050405020304" pitchFamily="18" charset="0"/>
                <a:cs typeface="Times New Roman" panose="02020603050405020304" pitchFamily="18" charset="0"/>
              </a:rPr>
              <a:t>Cybersecurity Investment</a:t>
            </a:r>
          </a:p>
          <a:p>
            <a:pPr lvl="1"/>
            <a:r>
              <a:rPr lang="en-US" sz="1600">
                <a:latin typeface="Times New Roman" panose="02020603050405020304" pitchFamily="18" charset="0"/>
                <a:cs typeface="Times New Roman" panose="02020603050405020304" pitchFamily="18" charset="0"/>
              </a:rPr>
              <a:t>Size (provider)</a:t>
            </a:r>
          </a:p>
          <a:p>
            <a:pPr lvl="1"/>
            <a:r>
              <a:rPr lang="en-US" sz="1600">
                <a:latin typeface="Times New Roman" panose="02020603050405020304" pitchFamily="18" charset="0"/>
                <a:cs typeface="Times New Roman" panose="02020603050405020304" pitchFamily="18" charset="0"/>
              </a:rPr>
              <a:t>Size (acute/post-acute)</a:t>
            </a:r>
          </a:p>
          <a:p>
            <a:pPr lvl="1"/>
            <a:r>
              <a:rPr lang="en-US" sz="1600">
                <a:latin typeface="Times New Roman" panose="02020603050405020304" pitchFamily="18" charset="0"/>
                <a:cs typeface="Times New Roman" panose="02020603050405020304" pitchFamily="18" charset="0"/>
              </a:rPr>
              <a:t>Size (hospital)</a:t>
            </a:r>
          </a:p>
          <a:p>
            <a:pPr lvl="1"/>
            <a:r>
              <a:rPr lang="en-US" sz="1600">
                <a:latin typeface="Times New Roman" panose="02020603050405020304" pitchFamily="18" charset="0"/>
                <a:cs typeface="Times New Roman" panose="02020603050405020304" pitchFamily="18" charset="0"/>
              </a:rPr>
              <a:t>Complexity</a:t>
            </a:r>
          </a:p>
          <a:p>
            <a:r>
              <a:rPr lang="en-US" sz="1600">
                <a:latin typeface="Times New Roman" panose="02020603050405020304" pitchFamily="18" charset="0"/>
                <a:cs typeface="Times New Roman" panose="02020603050405020304" pitchFamily="18" charset="0"/>
              </a:rPr>
              <a:t>Determining where you fit is your</a:t>
            </a:r>
            <a:br>
              <a:rPr lang="en-US" sz="1600">
                <a:latin typeface="Times New Roman" panose="02020603050405020304" pitchFamily="18" charset="0"/>
                <a:cs typeface="Times New Roman" panose="02020603050405020304" pitchFamily="18" charset="0"/>
              </a:rPr>
            </a:br>
            <a:r>
              <a:rPr lang="en-US" sz="1600">
                <a:latin typeface="Times New Roman" panose="02020603050405020304" pitchFamily="18" charset="0"/>
                <a:cs typeface="Times New Roman" panose="02020603050405020304" pitchFamily="18" charset="0"/>
              </a:rPr>
              <a:t>decision</a:t>
            </a:r>
          </a:p>
          <a:p>
            <a:pPr marL="0" indent="0">
              <a:buNone/>
            </a:pPr>
            <a:endParaRPr lang="en-US" sz="1600">
              <a:latin typeface="Times New Roman" panose="02020603050405020304" pitchFamily="18" charset="0"/>
              <a:cs typeface="Times New Roman" panose="02020603050405020304" pitchFamily="18" charset="0"/>
            </a:endParaRPr>
          </a:p>
          <a:p>
            <a:pPr marL="0" indent="0">
              <a:buNone/>
            </a:pPr>
            <a:r>
              <a:rPr lang="en-US" sz="1600">
                <a:latin typeface="Times New Roman" panose="02020603050405020304" pitchFamily="18" charset="0"/>
                <a:cs typeface="Times New Roman" panose="02020603050405020304" pitchFamily="18" charset="0"/>
                <a:hlinkClick r:id="rId3"/>
              </a:rPr>
              <a:t>Main Document</a:t>
            </a:r>
            <a:r>
              <a:rPr lang="en-US" sz="1600">
                <a:latin typeface="Times New Roman" panose="02020603050405020304" pitchFamily="18" charset="0"/>
                <a:cs typeface="Times New Roman" panose="02020603050405020304" pitchFamily="18" charset="0"/>
              </a:rPr>
              <a:t>, p. 11</a:t>
            </a:r>
          </a:p>
          <a:p>
            <a:endParaRPr lang="en-US" sz="160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544CED4A-E9EA-407C-B40B-B4BD70753D37}" type="slidenum">
              <a:rPr lang="en-US" smtClean="0"/>
              <a:t>15</a:t>
            </a:fld>
            <a:endParaRPr lang="en-US"/>
          </a:p>
        </p:txBody>
      </p:sp>
      <p:grpSp>
        <p:nvGrpSpPr>
          <p:cNvPr id="11" name="Group 10"/>
          <p:cNvGrpSpPr/>
          <p:nvPr/>
        </p:nvGrpSpPr>
        <p:grpSpPr>
          <a:xfrm>
            <a:off x="4191000" y="1516062"/>
            <a:ext cx="4485542" cy="4427538"/>
            <a:chOff x="4383243" y="1676399"/>
            <a:chExt cx="4217093" cy="4198938"/>
          </a:xfrm>
        </p:grpSpPr>
        <p:pic>
          <p:nvPicPr>
            <p:cNvPr id="5" name="Picture 4"/>
            <p:cNvPicPr>
              <a:picLocks noChangeAspect="1"/>
            </p:cNvPicPr>
            <p:nvPr/>
          </p:nvPicPr>
          <p:blipFill>
            <a:blip r:embed="rId4"/>
            <a:stretch>
              <a:fillRect/>
            </a:stretch>
          </p:blipFill>
          <p:spPr>
            <a:xfrm>
              <a:off x="4383243" y="1676399"/>
              <a:ext cx="4217093" cy="4198938"/>
            </a:xfrm>
            <a:prstGeom prst="rect">
              <a:avLst/>
            </a:prstGeom>
            <a:ln>
              <a:noFill/>
            </a:ln>
            <a:effectLst>
              <a:outerShdw blurRad="292100" dist="139700" dir="2700000" algn="tl" rotWithShape="0">
                <a:srgbClr val="333333">
                  <a:alpha val="65000"/>
                </a:srgbClr>
              </a:outerShdw>
            </a:effectLst>
          </p:spPr>
        </p:pic>
        <p:sp>
          <p:nvSpPr>
            <p:cNvPr id="6" name="Rounded Rectangle 5"/>
            <p:cNvSpPr/>
            <p:nvPr/>
          </p:nvSpPr>
          <p:spPr bwMode="auto">
            <a:xfrm>
              <a:off x="5181597" y="1828799"/>
              <a:ext cx="685800" cy="304800"/>
            </a:xfrm>
            <a:prstGeom prst="roundRect">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28" charset="0"/>
              </a:endParaRPr>
            </a:p>
          </p:txBody>
        </p:sp>
        <p:sp>
          <p:nvSpPr>
            <p:cNvPr id="7" name="Rounded Rectangle 6"/>
            <p:cNvSpPr/>
            <p:nvPr/>
          </p:nvSpPr>
          <p:spPr bwMode="auto">
            <a:xfrm>
              <a:off x="5867397" y="2295524"/>
              <a:ext cx="1447799" cy="447675"/>
            </a:xfrm>
            <a:prstGeom prst="roundRect">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28" charset="0"/>
              </a:endParaRPr>
            </a:p>
          </p:txBody>
        </p:sp>
        <p:sp>
          <p:nvSpPr>
            <p:cNvPr id="8" name="Rounded Rectangle 7"/>
            <p:cNvSpPr/>
            <p:nvPr/>
          </p:nvSpPr>
          <p:spPr bwMode="auto">
            <a:xfrm>
              <a:off x="5181597" y="3135313"/>
              <a:ext cx="685800" cy="304800"/>
            </a:xfrm>
            <a:prstGeom prst="roundRect">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28" charset="0"/>
              </a:endParaRPr>
            </a:p>
          </p:txBody>
        </p:sp>
        <p:sp>
          <p:nvSpPr>
            <p:cNvPr id="9" name="Rounded Rectangle 8"/>
            <p:cNvSpPr/>
            <p:nvPr/>
          </p:nvSpPr>
          <p:spPr bwMode="auto">
            <a:xfrm>
              <a:off x="5905498" y="3886200"/>
              <a:ext cx="876299" cy="152400"/>
            </a:xfrm>
            <a:prstGeom prst="roundRect">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28" charset="0"/>
              </a:endParaRPr>
            </a:p>
          </p:txBody>
        </p:sp>
        <p:sp>
          <p:nvSpPr>
            <p:cNvPr id="10" name="Rounded Rectangle 9"/>
            <p:cNvSpPr/>
            <p:nvPr/>
          </p:nvSpPr>
          <p:spPr bwMode="auto">
            <a:xfrm>
              <a:off x="5898739" y="4456798"/>
              <a:ext cx="1135170" cy="262288"/>
            </a:xfrm>
            <a:prstGeom prst="roundRect">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28" charset="0"/>
              </a:endParaRPr>
            </a:p>
          </p:txBody>
        </p:sp>
      </p:grpSp>
      <p:grpSp>
        <p:nvGrpSpPr>
          <p:cNvPr id="13" name="Group 12">
            <a:extLst>
              <a:ext uri="{FF2B5EF4-FFF2-40B4-BE49-F238E27FC236}">
                <a16:creationId xmlns:a16="http://schemas.microsoft.com/office/drawing/2014/main" id="{9E13A679-1191-44EF-9C2F-63E39CD317DD}"/>
              </a:ext>
            </a:extLst>
          </p:cNvPr>
          <p:cNvGrpSpPr/>
          <p:nvPr/>
        </p:nvGrpSpPr>
        <p:grpSpPr>
          <a:xfrm>
            <a:off x="2819400" y="4884745"/>
            <a:ext cx="1313177" cy="1239133"/>
            <a:chOff x="5435599" y="1884219"/>
            <a:chExt cx="2789382" cy="2641600"/>
          </a:xfrm>
        </p:grpSpPr>
        <p:sp>
          <p:nvSpPr>
            <p:cNvPr id="14" name="24-Point Star 5">
              <a:extLst>
                <a:ext uri="{FF2B5EF4-FFF2-40B4-BE49-F238E27FC236}">
                  <a16:creationId xmlns:a16="http://schemas.microsoft.com/office/drawing/2014/main" id="{629DA8A2-63AA-41AA-A9B1-E0F11B71761F}"/>
                </a:ext>
              </a:extLst>
            </p:cNvPr>
            <p:cNvSpPr/>
            <p:nvPr/>
          </p:nvSpPr>
          <p:spPr>
            <a:xfrm>
              <a:off x="5435599" y="1884219"/>
              <a:ext cx="2789382" cy="2641600"/>
            </a:xfrm>
            <a:prstGeom prst="star24">
              <a:avLst>
                <a:gd name="adj" fmla="val 4379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DE2CD3A-86A1-4C22-833E-E0CB5B269FD4}"/>
                </a:ext>
              </a:extLst>
            </p:cNvPr>
            <p:cNvSpPr txBox="1"/>
            <p:nvPr/>
          </p:nvSpPr>
          <p:spPr>
            <a:xfrm>
              <a:off x="6132944" y="2980124"/>
              <a:ext cx="1468355" cy="557704"/>
            </a:xfrm>
            <a:prstGeom prst="rect">
              <a:avLst/>
            </a:prstGeom>
            <a:noFill/>
          </p:spPr>
          <p:txBody>
            <a:bodyPr wrap="square" rtlCol="0">
              <a:spAutoFit/>
            </a:bodyPr>
            <a:lstStyle/>
            <a:p>
              <a:pPr algn="ctr"/>
              <a:r>
                <a:rPr lang="en-US" sz="1100">
                  <a:solidFill>
                    <a:schemeClr val="bg1"/>
                  </a:solidFill>
                </a:rPr>
                <a:t>Medium</a:t>
              </a:r>
            </a:p>
          </p:txBody>
        </p:sp>
      </p:grpSp>
    </p:spTree>
    <p:extLst>
      <p:ext uri="{BB962C8B-B14F-4D97-AF65-F5344CB8AC3E}">
        <p14:creationId xmlns:p14="http://schemas.microsoft.com/office/powerpoint/2010/main" val="3758268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to Use Practices and Sub-Practices</a:t>
            </a:r>
          </a:p>
        </p:txBody>
      </p:sp>
      <p:sp>
        <p:nvSpPr>
          <p:cNvPr id="3" name="Content Placeholder 2"/>
          <p:cNvSpPr>
            <a:spLocks noGrp="1"/>
          </p:cNvSpPr>
          <p:nvPr>
            <p:ph idx="1"/>
          </p:nvPr>
        </p:nvSpPr>
        <p:spPr>
          <a:xfrm>
            <a:off x="140677" y="1143000"/>
            <a:ext cx="8698523" cy="1752600"/>
          </a:xfr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a:lstStyle/>
          <a:p>
            <a:r>
              <a:rPr lang="en-US">
                <a:latin typeface="Times New Roman" panose="02020603050405020304" pitchFamily="18" charset="0"/>
                <a:cs typeface="Times New Roman" panose="02020603050405020304" pitchFamily="18" charset="0"/>
              </a:rPr>
              <a:t>There are a total of </a:t>
            </a:r>
            <a:r>
              <a:rPr lang="en-US" b="1">
                <a:latin typeface="Times New Roman" panose="02020603050405020304" pitchFamily="18" charset="0"/>
                <a:cs typeface="Times New Roman" panose="02020603050405020304" pitchFamily="18" charset="0"/>
              </a:rPr>
              <a:t>10</a:t>
            </a:r>
            <a:r>
              <a:rPr lang="en-US">
                <a:latin typeface="Times New Roman" panose="02020603050405020304" pitchFamily="18" charset="0"/>
                <a:cs typeface="Times New Roman" panose="02020603050405020304" pitchFamily="18" charset="0"/>
              </a:rPr>
              <a:t> Cybersecurity Practices, and </a:t>
            </a:r>
            <a:r>
              <a:rPr lang="en-US" b="1">
                <a:latin typeface="Times New Roman" panose="02020603050405020304" pitchFamily="18" charset="0"/>
                <a:cs typeface="Times New Roman" panose="02020603050405020304" pitchFamily="18" charset="0"/>
              </a:rPr>
              <a:t>89 </a:t>
            </a:r>
            <a:r>
              <a:rPr lang="en-US">
                <a:latin typeface="Times New Roman" panose="02020603050405020304" pitchFamily="18" charset="0"/>
                <a:cs typeface="Times New Roman" panose="02020603050405020304" pitchFamily="18" charset="0"/>
              </a:rPr>
              <a:t>Sub-Practices.</a:t>
            </a:r>
            <a:endParaRPr lang="en-US" b="1">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Each Cybersecurity Practice has a corresponding set of Sub-Practices, risks that are mitigated by the Practice, and suggested metrics for measuring the effectiveness of the Practice</a:t>
            </a:r>
          </a:p>
          <a:p>
            <a:r>
              <a:rPr lang="en-US">
                <a:latin typeface="Times New Roman" panose="02020603050405020304" pitchFamily="18" charset="0"/>
                <a:cs typeface="Times New Roman" panose="02020603050405020304" pitchFamily="18" charset="0"/>
              </a:rPr>
              <a:t>Medium Sized orgs can review the Medium Sub-Practices</a:t>
            </a:r>
          </a:p>
          <a:p>
            <a:r>
              <a:rPr lang="en-US">
                <a:latin typeface="Times New Roman" panose="02020603050405020304" pitchFamily="18" charset="0"/>
                <a:cs typeface="Times New Roman" panose="02020603050405020304" pitchFamily="18" charset="0"/>
              </a:rPr>
              <a:t>Large Sized orgs can review the Medium </a:t>
            </a:r>
            <a:r>
              <a:rPr lang="en-US" b="1" u="sng">
                <a:latin typeface="Times New Roman" panose="02020603050405020304" pitchFamily="18" charset="0"/>
                <a:cs typeface="Times New Roman" panose="02020603050405020304" pitchFamily="18" charset="0"/>
              </a:rPr>
              <a:t>and</a:t>
            </a:r>
            <a:r>
              <a:rPr lang="en-US">
                <a:latin typeface="Times New Roman" panose="02020603050405020304" pitchFamily="18" charset="0"/>
                <a:cs typeface="Times New Roman" panose="02020603050405020304" pitchFamily="18" charset="0"/>
              </a:rPr>
              <a:t> Large Sub-Practices</a:t>
            </a:r>
          </a:p>
          <a:p>
            <a:r>
              <a:rPr lang="en-US">
                <a:latin typeface="Times New Roman" panose="02020603050405020304" pitchFamily="18" charset="0"/>
                <a:cs typeface="Times New Roman" panose="02020603050405020304" pitchFamily="18" charset="0"/>
              </a:rPr>
              <a:t>Each Practice is designed to mitigate one or many threats</a:t>
            </a:r>
          </a:p>
          <a:p>
            <a:endParaRPr lang="en-US">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544CED4A-E9EA-407C-B40B-B4BD70753D37}" type="slidenum">
              <a:rPr lang="en-US" smtClean="0"/>
              <a:t>16</a:t>
            </a:fld>
            <a:endParaRPr lang="en-US"/>
          </a:p>
        </p:txBody>
      </p:sp>
      <p:sp>
        <p:nvSpPr>
          <p:cNvPr id="6" name="Rectangle 5"/>
          <p:cNvSpPr/>
          <p:nvPr/>
        </p:nvSpPr>
        <p:spPr>
          <a:xfrm>
            <a:off x="5084885" y="3049250"/>
            <a:ext cx="3886200" cy="2749471"/>
          </a:xfrm>
          <a:prstGeom prst="rect">
            <a:avLst/>
          </a:prstGeom>
        </p:spPr>
        <p:txBody>
          <a:bodyPr wrap="square">
            <a:spAutoFit/>
          </a:bodyPr>
          <a:lstStyle/>
          <a:p>
            <a:r>
              <a:rPr lang="en-US" sz="1600" b="1">
                <a:solidFill>
                  <a:srgbClr val="000000"/>
                </a:solidFill>
              </a:rPr>
              <a:t>Sample Metrics</a:t>
            </a:r>
          </a:p>
          <a:p>
            <a:pPr marL="91440" indent="-171450">
              <a:spcBef>
                <a:spcPts val="400"/>
              </a:spcBef>
              <a:buFont typeface="Arial" panose="020B0604020202020204" pitchFamily="34" charset="0"/>
              <a:buChar char="•"/>
            </a:pPr>
            <a:r>
              <a:rPr lang="en-US" sz="1400">
                <a:solidFill>
                  <a:srgbClr val="000000"/>
                </a:solidFill>
                <a:latin typeface="Times New Roman" panose="02020603050405020304" pitchFamily="18" charset="0"/>
                <a:cs typeface="Times New Roman" panose="02020603050405020304" pitchFamily="18" charset="0"/>
              </a:rPr>
              <a:t>Percentage of endpoints encrypted based on a full fleet of known assets, measured weekly. </a:t>
            </a:r>
          </a:p>
          <a:p>
            <a:pPr marL="91440" indent="-171450">
              <a:spcBef>
                <a:spcPts val="400"/>
              </a:spcBef>
              <a:buFont typeface="Arial" panose="020B0604020202020204" pitchFamily="34" charset="0"/>
              <a:buChar char="•"/>
            </a:pPr>
            <a:r>
              <a:rPr lang="en-US" sz="1400">
                <a:solidFill>
                  <a:srgbClr val="000000"/>
                </a:solidFill>
                <a:latin typeface="Times New Roman" panose="02020603050405020304" pitchFamily="18" charset="0"/>
                <a:cs typeface="Times New Roman" panose="02020603050405020304" pitchFamily="18" charset="0"/>
              </a:rPr>
              <a:t>Percentage of endpoints that meet all patch requirements each month. </a:t>
            </a:r>
          </a:p>
          <a:p>
            <a:pPr marL="91440" indent="-171450">
              <a:spcBef>
                <a:spcPts val="400"/>
              </a:spcBef>
              <a:buFont typeface="Arial" panose="020B0604020202020204" pitchFamily="34" charset="0"/>
              <a:buChar char="•"/>
            </a:pPr>
            <a:r>
              <a:rPr lang="en-US" sz="1400">
                <a:solidFill>
                  <a:srgbClr val="000000"/>
                </a:solidFill>
                <a:latin typeface="Times New Roman" panose="02020603050405020304" pitchFamily="18" charset="0"/>
                <a:cs typeface="Times New Roman" panose="02020603050405020304" pitchFamily="18" charset="0"/>
              </a:rPr>
              <a:t>Percentage of endpoints with active threats each week. </a:t>
            </a:r>
          </a:p>
          <a:p>
            <a:pPr marL="91440" indent="-171450">
              <a:spcBef>
                <a:spcPts val="400"/>
              </a:spcBef>
              <a:buFont typeface="Arial" panose="020B0604020202020204" pitchFamily="34" charset="0"/>
              <a:buChar char="•"/>
            </a:pPr>
            <a:r>
              <a:rPr lang="en-US" sz="1400">
                <a:solidFill>
                  <a:srgbClr val="000000"/>
                </a:solidFill>
                <a:latin typeface="Times New Roman" panose="02020603050405020304" pitchFamily="18" charset="0"/>
                <a:cs typeface="Times New Roman" panose="02020603050405020304" pitchFamily="18" charset="0"/>
              </a:rPr>
              <a:t>Percentage of endpoints that run non hardened images each month. </a:t>
            </a:r>
          </a:p>
          <a:p>
            <a:pPr marL="91440" indent="-171450">
              <a:spcBef>
                <a:spcPts val="400"/>
              </a:spcBef>
              <a:buFont typeface="Arial" panose="020B0604020202020204" pitchFamily="34" charset="0"/>
              <a:buChar char="•"/>
            </a:pPr>
            <a:r>
              <a:rPr lang="en-US" sz="1400">
                <a:solidFill>
                  <a:srgbClr val="000000"/>
                </a:solidFill>
                <a:latin typeface="Times New Roman" panose="02020603050405020304" pitchFamily="18" charset="0"/>
                <a:cs typeface="Times New Roman" panose="02020603050405020304" pitchFamily="18" charset="0"/>
              </a:rPr>
              <a:t>Percentage of local user accounts with administrative access each week</a:t>
            </a:r>
            <a:r>
              <a:rPr lang="en-US" sz="1200">
                <a:solidFill>
                  <a:srgbClr val="000000"/>
                </a:solidFill>
              </a:rPr>
              <a:t>. </a:t>
            </a:r>
          </a:p>
        </p:txBody>
      </p:sp>
      <p:pic>
        <p:nvPicPr>
          <p:cNvPr id="7" name="Picture 6"/>
          <p:cNvPicPr>
            <a:picLocks noChangeAspect="1"/>
          </p:cNvPicPr>
          <p:nvPr/>
        </p:nvPicPr>
        <p:blipFill>
          <a:blip r:embed="rId3"/>
          <a:stretch>
            <a:fillRect/>
          </a:stretch>
        </p:blipFill>
        <p:spPr>
          <a:xfrm>
            <a:off x="140677" y="3048000"/>
            <a:ext cx="4805464" cy="2895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43946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Suggested Assessment Process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66899808"/>
              </p:ext>
            </p:extLst>
          </p:nvPr>
        </p:nvGraphicFramePr>
        <p:xfrm>
          <a:off x="1295400" y="1219200"/>
          <a:ext cx="67056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544CED4A-E9EA-407C-B40B-B4BD70753D37}" type="slidenum">
              <a:rPr lang="en-US" smtClean="0"/>
              <a:t>17</a:t>
            </a:fld>
            <a:endParaRPr lang="en-US"/>
          </a:p>
        </p:txBody>
      </p:sp>
      <p:sp>
        <p:nvSpPr>
          <p:cNvPr id="6" name="TextBox 5"/>
          <p:cNvSpPr txBox="1"/>
          <p:nvPr/>
        </p:nvSpPr>
        <p:spPr>
          <a:xfrm>
            <a:off x="4267200" y="5638800"/>
            <a:ext cx="3962399" cy="369332"/>
          </a:xfrm>
          <a:prstGeom prst="rect">
            <a:avLst/>
          </a:prstGeom>
          <a:noFill/>
        </p:spPr>
        <p:txBody>
          <a:bodyPr wrap="square" rtlCol="0">
            <a:spAutoFit/>
          </a:bodyPr>
          <a:lstStyle/>
          <a:p>
            <a:r>
              <a:rPr lang="en-US">
                <a:hlinkClick r:id="rId7"/>
              </a:rPr>
              <a:t>Resources and Templates</a:t>
            </a:r>
            <a:r>
              <a:rPr lang="en-US"/>
              <a:t>, p. 39</a:t>
            </a:r>
          </a:p>
        </p:txBody>
      </p:sp>
    </p:spTree>
    <p:extLst>
      <p:ext uri="{BB962C8B-B14F-4D97-AF65-F5344CB8AC3E}">
        <p14:creationId xmlns:p14="http://schemas.microsoft.com/office/powerpoint/2010/main" val="1891327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Prioritize Your Threats (with Example)</a:t>
            </a:r>
          </a:p>
        </p:txBody>
      </p:sp>
      <p:sp>
        <p:nvSpPr>
          <p:cNvPr id="3" name="Content Placeholder 2"/>
          <p:cNvSpPr>
            <a:spLocks noGrp="1"/>
          </p:cNvSpPr>
          <p:nvPr>
            <p:ph idx="1"/>
          </p:nvPr>
        </p:nvSpPr>
        <p:spPr>
          <a:xfrm>
            <a:off x="112799" y="849996"/>
            <a:ext cx="8862646" cy="5029200"/>
          </a:xfrm>
        </p:spPr>
        <p:txBody>
          <a:bodyPr/>
          <a:lstStyle/>
          <a:p>
            <a:r>
              <a:rPr lang="en-US" sz="1600">
                <a:latin typeface="Times New Roman" panose="02020603050405020304" pitchFamily="18" charset="0"/>
                <a:cs typeface="Times New Roman" panose="02020603050405020304" pitchFamily="18" charset="0"/>
              </a:rPr>
              <a:t>Implementing all Practices within HICP could be daunting, even for a Large Sized Organization</a:t>
            </a:r>
          </a:p>
          <a:p>
            <a:r>
              <a:rPr lang="en-US" sz="1600">
                <a:latin typeface="Times New Roman" panose="02020603050405020304" pitchFamily="18" charset="0"/>
                <a:cs typeface="Times New Roman" panose="02020603050405020304" pitchFamily="18" charset="0"/>
              </a:rPr>
              <a:t>Recommendation: Review the threats and implement the most impactful practices first</a:t>
            </a:r>
          </a:p>
          <a:p>
            <a:pPr lvl="1"/>
            <a:r>
              <a:rPr lang="en-US" sz="1600">
                <a:latin typeface="Times New Roman" panose="02020603050405020304" pitchFamily="18" charset="0"/>
                <a:cs typeface="Times New Roman" panose="02020603050405020304" pitchFamily="18" charset="0"/>
              </a:rPr>
              <a:t>A toolkit will be released shortly to assist with this process</a:t>
            </a:r>
          </a:p>
        </p:txBody>
      </p:sp>
      <p:sp>
        <p:nvSpPr>
          <p:cNvPr id="4" name="Slide Number Placeholder 3"/>
          <p:cNvSpPr>
            <a:spLocks noGrp="1"/>
          </p:cNvSpPr>
          <p:nvPr>
            <p:ph type="sldNum" sz="quarter" idx="12"/>
          </p:nvPr>
        </p:nvSpPr>
        <p:spPr/>
        <p:txBody>
          <a:bodyPr/>
          <a:lstStyle/>
          <a:p>
            <a:fld id="{544CED4A-E9EA-407C-B40B-B4BD70753D37}" type="slidenum">
              <a:rPr lang="en-US" smtClean="0"/>
              <a:t>18</a:t>
            </a:fld>
            <a:endParaRPr lang="en-US"/>
          </a:p>
        </p:txBody>
      </p:sp>
      <p:pic>
        <p:nvPicPr>
          <p:cNvPr id="7" name="Picture 6"/>
          <p:cNvPicPr>
            <a:picLocks noChangeAspect="1"/>
          </p:cNvPicPr>
          <p:nvPr/>
        </p:nvPicPr>
        <p:blipFill>
          <a:blip r:embed="rId2"/>
          <a:stretch>
            <a:fillRect/>
          </a:stretch>
        </p:blipFill>
        <p:spPr>
          <a:xfrm>
            <a:off x="152400" y="1828800"/>
            <a:ext cx="8610600" cy="41792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43380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Self-Assessment to Practices (with Example)</a:t>
            </a:r>
          </a:p>
        </p:txBody>
      </p:sp>
      <p:sp>
        <p:nvSpPr>
          <p:cNvPr id="4" name="Slide Number Placeholder 3"/>
          <p:cNvSpPr>
            <a:spLocks noGrp="1"/>
          </p:cNvSpPr>
          <p:nvPr>
            <p:ph type="sldNum" sz="quarter" idx="12"/>
          </p:nvPr>
        </p:nvSpPr>
        <p:spPr/>
        <p:txBody>
          <a:bodyPr/>
          <a:lstStyle/>
          <a:p>
            <a:fld id="{544CED4A-E9EA-407C-B40B-B4BD70753D37}" type="slidenum">
              <a:rPr lang="en-US" smtClean="0"/>
              <a:t>19</a:t>
            </a:fld>
            <a:endParaRPr lang="en-US"/>
          </a:p>
        </p:txBody>
      </p:sp>
      <p:graphicFrame>
        <p:nvGraphicFramePr>
          <p:cNvPr id="10" name="Content Placeholder 9"/>
          <p:cNvGraphicFramePr>
            <a:graphicFrameLocks noGrp="1"/>
          </p:cNvGraphicFramePr>
          <p:nvPr>
            <p:ph idx="1"/>
          </p:nvPr>
        </p:nvGraphicFramePr>
        <p:xfrm>
          <a:off x="76200" y="1600200"/>
          <a:ext cx="8861427" cy="4160520"/>
        </p:xfrm>
        <a:graphic>
          <a:graphicData uri="http://schemas.openxmlformats.org/drawingml/2006/table">
            <a:tbl>
              <a:tblPr/>
              <a:tblGrid>
                <a:gridCol w="533400">
                  <a:extLst>
                    <a:ext uri="{9D8B030D-6E8A-4147-A177-3AD203B41FA5}">
                      <a16:colId xmlns:a16="http://schemas.microsoft.com/office/drawing/2014/main" val="2714245278"/>
                    </a:ext>
                  </a:extLst>
                </a:gridCol>
                <a:gridCol w="838200">
                  <a:extLst>
                    <a:ext uri="{9D8B030D-6E8A-4147-A177-3AD203B41FA5}">
                      <a16:colId xmlns:a16="http://schemas.microsoft.com/office/drawing/2014/main" val="3579486956"/>
                    </a:ext>
                  </a:extLst>
                </a:gridCol>
                <a:gridCol w="2209800">
                  <a:extLst>
                    <a:ext uri="{9D8B030D-6E8A-4147-A177-3AD203B41FA5}">
                      <a16:colId xmlns:a16="http://schemas.microsoft.com/office/drawing/2014/main" val="478445949"/>
                    </a:ext>
                  </a:extLst>
                </a:gridCol>
                <a:gridCol w="1354025">
                  <a:extLst>
                    <a:ext uri="{9D8B030D-6E8A-4147-A177-3AD203B41FA5}">
                      <a16:colId xmlns:a16="http://schemas.microsoft.com/office/drawing/2014/main" val="3687977927"/>
                    </a:ext>
                  </a:extLst>
                </a:gridCol>
                <a:gridCol w="1804071">
                  <a:extLst>
                    <a:ext uri="{9D8B030D-6E8A-4147-A177-3AD203B41FA5}">
                      <a16:colId xmlns:a16="http://schemas.microsoft.com/office/drawing/2014/main" val="1052215288"/>
                    </a:ext>
                  </a:extLst>
                </a:gridCol>
                <a:gridCol w="1632255">
                  <a:extLst>
                    <a:ext uri="{9D8B030D-6E8A-4147-A177-3AD203B41FA5}">
                      <a16:colId xmlns:a16="http://schemas.microsoft.com/office/drawing/2014/main" val="1992521383"/>
                    </a:ext>
                  </a:extLst>
                </a:gridCol>
                <a:gridCol w="489676">
                  <a:extLst>
                    <a:ext uri="{9D8B030D-6E8A-4147-A177-3AD203B41FA5}">
                      <a16:colId xmlns:a16="http://schemas.microsoft.com/office/drawing/2014/main" val="492377663"/>
                    </a:ext>
                  </a:extLst>
                </a:gridCol>
              </a:tblGrid>
              <a:tr h="91108">
                <a:tc gridSpan="3">
                  <a:txBody>
                    <a:bodyPr/>
                    <a:lstStyle/>
                    <a:p>
                      <a:pPr algn="ctr" fontAlgn="b"/>
                      <a:r>
                        <a:rPr lang="en-US" sz="900" b="0" i="0" u="none" strike="noStrike">
                          <a:solidFill>
                            <a:srgbClr val="FFFFFF"/>
                          </a:solidFill>
                          <a:effectLst/>
                          <a:latin typeface="Calibri" panose="020F0502020204030204" pitchFamily="34" charset="0"/>
                        </a:rPr>
                        <a:t>FULL LISTING OF CYBERSECURITY SUB-PRACTICES BASED ON ORGANIZATION SIZE SELECTED</a:t>
                      </a:r>
                    </a:p>
                  </a:txBody>
                  <a:tcPr marL="45720" marR="4572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hMerge="1">
                  <a:txBody>
                    <a:bodyPr/>
                    <a:lstStyle/>
                    <a:p>
                      <a:endParaRPr lang="en-US"/>
                    </a:p>
                  </a:txBody>
                  <a:tcPr/>
                </a:tc>
                <a:tc hMerge="1">
                  <a:txBody>
                    <a:bodyPr/>
                    <a:lstStyle/>
                    <a:p>
                      <a:endParaRPr lang="en-US"/>
                    </a:p>
                  </a:txBody>
                  <a:tcPr/>
                </a:tc>
                <a:tc gridSpan="4">
                  <a:txBody>
                    <a:bodyPr/>
                    <a:lstStyle/>
                    <a:p>
                      <a:pPr algn="ctr" fontAlgn="b"/>
                      <a:r>
                        <a:rPr lang="en-US" sz="900" b="1" i="0" u="none" strike="noStrike">
                          <a:solidFill>
                            <a:srgbClr val="000000"/>
                          </a:solidFill>
                          <a:effectLst/>
                          <a:latin typeface="Calibri" panose="020F0502020204030204" pitchFamily="34" charset="0"/>
                        </a:rPr>
                        <a:t>Self Assessment </a:t>
                      </a:r>
                    </a:p>
                  </a:txBody>
                  <a:tcPr marL="45720" marR="4572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78435999"/>
                  </a:ext>
                </a:extLst>
              </a:tr>
              <a:tr h="168789">
                <a:tc>
                  <a:txBody>
                    <a:bodyPr/>
                    <a:lstStyle/>
                    <a:p>
                      <a:pPr algn="l" fontAlgn="b"/>
                      <a:r>
                        <a:rPr lang="en-US" sz="900" b="1" i="0" u="none" strike="noStrike">
                          <a:solidFill>
                            <a:srgbClr val="000000"/>
                          </a:solidFill>
                          <a:effectLst/>
                          <a:latin typeface="Calibri" panose="020F0502020204030204" pitchFamily="34" charset="0"/>
                        </a:rPr>
                        <a:t>SP#</a:t>
                      </a:r>
                    </a:p>
                  </a:txBody>
                  <a:tcPr marL="45720" marR="4572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900" b="1" i="0" u="none" strike="noStrike">
                          <a:solidFill>
                            <a:srgbClr val="000000"/>
                          </a:solidFill>
                          <a:effectLst/>
                          <a:latin typeface="Calibri" panose="020F0502020204030204" pitchFamily="34" charset="0"/>
                        </a:rPr>
                        <a:t>Cybersecurity Sub-Practice Title</a:t>
                      </a:r>
                    </a:p>
                  </a:txBody>
                  <a:tcPr marL="45720" marR="4572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900" b="1" i="0" u="none" strike="noStrike">
                          <a:solidFill>
                            <a:srgbClr val="000000"/>
                          </a:solidFill>
                          <a:effectLst/>
                          <a:latin typeface="Calibri" panose="020F0502020204030204" pitchFamily="34" charset="0"/>
                        </a:rPr>
                        <a:t>Short Description</a:t>
                      </a:r>
                    </a:p>
                  </a:txBody>
                  <a:tcPr marL="45720" marR="4572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t"/>
                      <a:r>
                        <a:rPr lang="en-US" sz="900" b="1" i="0" u="none" strike="noStrike">
                          <a:solidFill>
                            <a:srgbClr val="000000"/>
                          </a:solidFill>
                          <a:effectLst/>
                          <a:latin typeface="Calibri" panose="020F0502020204030204" pitchFamily="34" charset="0"/>
                        </a:rPr>
                        <a:t>Current State</a:t>
                      </a: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t"/>
                      <a:r>
                        <a:rPr lang="en-US" sz="900" b="1" i="0" u="none" strike="noStrike">
                          <a:solidFill>
                            <a:srgbClr val="000000"/>
                          </a:solidFill>
                          <a:effectLst/>
                          <a:latin typeface="Calibri" panose="020F0502020204030204" pitchFamily="34" charset="0"/>
                        </a:rPr>
                        <a:t>Gaps</a:t>
                      </a: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t"/>
                      <a:r>
                        <a:rPr lang="en-US" sz="900" b="1" i="0" u="none" strike="noStrike">
                          <a:solidFill>
                            <a:srgbClr val="000000"/>
                          </a:solidFill>
                          <a:effectLst/>
                          <a:latin typeface="Calibri" panose="020F0502020204030204" pitchFamily="34" charset="0"/>
                        </a:rPr>
                        <a:t>Action Plan</a:t>
                      </a: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t"/>
                      <a:r>
                        <a:rPr lang="en-US" sz="900" b="1" i="0" u="none" strike="noStrike">
                          <a:solidFill>
                            <a:srgbClr val="000000"/>
                          </a:solidFill>
                          <a:effectLst/>
                          <a:latin typeface="Calibri" panose="020F0502020204030204" pitchFamily="34" charset="0"/>
                        </a:rPr>
                        <a:t>Priority</a:t>
                      </a: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746312869"/>
                  </a:ext>
                </a:extLst>
              </a:tr>
              <a:tr h="168789">
                <a:tc>
                  <a:txBody>
                    <a:bodyPr/>
                    <a:lstStyle/>
                    <a:p>
                      <a:pPr algn="l" fontAlgn="b"/>
                      <a:r>
                        <a:rPr lang="en-US" sz="900" b="0" i="0" u="none" strike="noStrike">
                          <a:solidFill>
                            <a:srgbClr val="000000"/>
                          </a:solidFill>
                          <a:effectLst/>
                          <a:latin typeface="Calibri" panose="020F0502020204030204" pitchFamily="34" charset="0"/>
                        </a:rPr>
                        <a:t>2.M.A</a:t>
                      </a: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Basic Endpoint Protection Controls</a:t>
                      </a: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Basic endpoint security controls to enable</a:t>
                      </a: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1" u="none" strike="noStrike">
                          <a:solidFill>
                            <a:srgbClr val="000000"/>
                          </a:solidFill>
                          <a:effectLst/>
                          <a:latin typeface="Calibri" panose="020F0502020204030204" pitchFamily="34" charset="0"/>
                        </a:rPr>
                        <a:t> Encryption at 80%, AV in place, baseline image, all users with admin rights</a:t>
                      </a: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chemeClr val="accent4"/>
                      </a:fgClr>
                      <a:bgClr>
                        <a:schemeClr val="bg1"/>
                      </a:bgClr>
                    </a:pattFill>
                  </a:tcPr>
                </a:tc>
                <a:tc>
                  <a:txBody>
                    <a:bodyPr/>
                    <a:lstStyle/>
                    <a:p>
                      <a:pPr algn="l" fontAlgn="b"/>
                      <a:r>
                        <a:rPr lang="en-US" sz="900" b="0" i="1" u="none" strike="noStrike">
                          <a:solidFill>
                            <a:srgbClr val="000000"/>
                          </a:solidFill>
                          <a:effectLst/>
                          <a:latin typeface="Calibri" panose="020F0502020204030204" pitchFamily="34" charset="0"/>
                        </a:rPr>
                        <a:t>Encryption gaps and admin rights</a:t>
                      </a: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chemeClr val="accent4"/>
                      </a:fgClr>
                      <a:bgClr>
                        <a:schemeClr val="bg1"/>
                      </a:bgClr>
                    </a:pattFill>
                  </a:tcPr>
                </a:tc>
                <a:tc>
                  <a:txBody>
                    <a:bodyPr/>
                    <a:lstStyle/>
                    <a:p>
                      <a:pPr algn="l" fontAlgn="b"/>
                      <a:r>
                        <a:rPr lang="en-US" sz="900" b="0" i="1" u="none" strike="noStrike">
                          <a:solidFill>
                            <a:srgbClr val="000000"/>
                          </a:solidFill>
                          <a:effectLst/>
                          <a:latin typeface="Calibri" panose="020F0502020204030204" pitchFamily="34" charset="0"/>
                        </a:rPr>
                        <a:t>Finish encryption, remove admin rights</a:t>
                      </a: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chemeClr val="accent4"/>
                      </a:fgClr>
                      <a:bgClr>
                        <a:schemeClr val="bg1"/>
                      </a:bgClr>
                    </a:pattFill>
                  </a:tcPr>
                </a:tc>
                <a:tc>
                  <a:txBody>
                    <a:bodyPr/>
                    <a:lstStyle/>
                    <a:p>
                      <a:pPr algn="l" fontAlgn="b"/>
                      <a:r>
                        <a:rPr lang="en-US" sz="900" b="0" i="1" u="none" strike="noStrike">
                          <a:solidFill>
                            <a:srgbClr val="000000"/>
                          </a:solidFill>
                          <a:effectLst/>
                          <a:latin typeface="Calibri" panose="020F0502020204030204" pitchFamily="34" charset="0"/>
                        </a:rPr>
                        <a:t> High</a:t>
                      </a: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chemeClr val="accent4"/>
                      </a:fgClr>
                      <a:bgClr>
                        <a:schemeClr val="bg1"/>
                      </a:bgClr>
                    </a:pattFill>
                  </a:tcPr>
                </a:tc>
                <a:extLst>
                  <a:ext uri="{0D108BD9-81ED-4DB2-BD59-A6C34878D82A}">
                    <a16:rowId xmlns:a16="http://schemas.microsoft.com/office/drawing/2014/main" val="1189388684"/>
                  </a:ext>
                </a:extLst>
              </a:tr>
              <a:tr h="168789">
                <a:tc>
                  <a:txBody>
                    <a:bodyPr/>
                    <a:lstStyle/>
                    <a:p>
                      <a:pPr algn="l" fontAlgn="b"/>
                      <a:r>
                        <a:rPr lang="en-US" sz="900" b="0" i="0" u="none" strike="noStrike">
                          <a:solidFill>
                            <a:srgbClr val="000000"/>
                          </a:solidFill>
                          <a:effectLst/>
                          <a:latin typeface="Calibri" panose="020F0502020204030204" pitchFamily="34" charset="0"/>
                        </a:rPr>
                        <a:t>3.M.A</a:t>
                      </a: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Identity</a:t>
                      </a: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Establish a unique identifier for all users, leveraging systems of record</a:t>
                      </a: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1" u="none" strike="noStrike">
                          <a:solidFill>
                            <a:srgbClr val="000000"/>
                          </a:solidFill>
                          <a:effectLst/>
                          <a:latin typeface="Calibri" panose="020F0502020204030204" pitchFamily="34" charset="0"/>
                        </a:rPr>
                        <a:t> All users</a:t>
                      </a:r>
                      <a:r>
                        <a:rPr lang="en-US" sz="900" b="0" i="1" u="none" strike="noStrike" baseline="0">
                          <a:solidFill>
                            <a:srgbClr val="000000"/>
                          </a:solidFill>
                          <a:effectLst/>
                          <a:latin typeface="Calibri" panose="020F0502020204030204" pitchFamily="34" charset="0"/>
                        </a:rPr>
                        <a:t> provided accounts, not tied to ERP</a:t>
                      </a:r>
                      <a:endParaRPr lang="en-US" sz="900" b="0" i="1" u="none" strike="noStrike">
                        <a:solidFill>
                          <a:srgbClr val="000000"/>
                        </a:solidFill>
                        <a:effectLst/>
                        <a:latin typeface="Calibri" panose="020F0502020204030204" pitchFamily="34" charset="0"/>
                      </a:endParaRP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chemeClr val="accent4"/>
                      </a:fgClr>
                      <a:bgClr>
                        <a:schemeClr val="bg1"/>
                      </a:bgClr>
                    </a:pattFill>
                  </a:tcPr>
                </a:tc>
                <a:tc>
                  <a:txBody>
                    <a:bodyPr/>
                    <a:lstStyle/>
                    <a:p>
                      <a:pPr algn="l" fontAlgn="b"/>
                      <a:r>
                        <a:rPr lang="en-US" sz="900" b="0" i="1" u="none" strike="noStrike">
                          <a:solidFill>
                            <a:srgbClr val="000000"/>
                          </a:solidFill>
                          <a:effectLst/>
                          <a:latin typeface="Calibri" panose="020F0502020204030204" pitchFamily="34" charset="0"/>
                        </a:rPr>
                        <a:t> No identity,</a:t>
                      </a:r>
                      <a:r>
                        <a:rPr lang="en-US" sz="900" b="0" i="1" u="none" strike="noStrike" baseline="0">
                          <a:solidFill>
                            <a:srgbClr val="000000"/>
                          </a:solidFill>
                          <a:effectLst/>
                          <a:latin typeface="Calibri" panose="020F0502020204030204" pitchFamily="34" charset="0"/>
                        </a:rPr>
                        <a:t> can allow for orphaned accounts and failure to term</a:t>
                      </a:r>
                      <a:endParaRPr lang="en-US" sz="900" b="0" i="1" u="none" strike="noStrike">
                        <a:solidFill>
                          <a:srgbClr val="000000"/>
                        </a:solidFill>
                        <a:effectLst/>
                        <a:latin typeface="Calibri" panose="020F0502020204030204" pitchFamily="34" charset="0"/>
                      </a:endParaRP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chemeClr val="accent4"/>
                      </a:fgClr>
                      <a:bgClr>
                        <a:schemeClr val="bg1"/>
                      </a:bgClr>
                    </a:pattFill>
                  </a:tcPr>
                </a:tc>
                <a:tc>
                  <a:txBody>
                    <a:bodyPr/>
                    <a:lstStyle/>
                    <a:p>
                      <a:pPr algn="l" fontAlgn="b"/>
                      <a:r>
                        <a:rPr lang="en-US" sz="900" b="0" i="1" u="none" strike="noStrike">
                          <a:solidFill>
                            <a:srgbClr val="000000"/>
                          </a:solidFill>
                          <a:effectLst/>
                          <a:latin typeface="Calibri" panose="020F0502020204030204" pitchFamily="34" charset="0"/>
                        </a:rPr>
                        <a:t>Establish identity program</a:t>
                      </a:r>
                    </a:p>
                    <a:p>
                      <a:pPr algn="l" fontAlgn="b"/>
                      <a:endParaRPr lang="en-US" sz="900" b="0" i="1" u="none" strike="noStrike">
                        <a:solidFill>
                          <a:srgbClr val="000000"/>
                        </a:solidFill>
                        <a:effectLst/>
                        <a:latin typeface="Calibri" panose="020F0502020204030204" pitchFamily="34" charset="0"/>
                      </a:endParaRP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chemeClr val="accent4"/>
                      </a:fgClr>
                      <a:bgClr>
                        <a:schemeClr val="bg1"/>
                      </a:bgClr>
                    </a:pattFill>
                  </a:tcPr>
                </a:tc>
                <a:tc>
                  <a:txBody>
                    <a:bodyPr/>
                    <a:lstStyle/>
                    <a:p>
                      <a:pPr algn="l" fontAlgn="b"/>
                      <a:r>
                        <a:rPr lang="en-US" sz="900" b="0" i="1" u="none" strike="noStrike">
                          <a:solidFill>
                            <a:srgbClr val="000000"/>
                          </a:solidFill>
                          <a:effectLst/>
                          <a:latin typeface="Calibri" panose="020F0502020204030204" pitchFamily="34" charset="0"/>
                        </a:rPr>
                        <a:t> Me</a:t>
                      </a: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chemeClr val="accent4"/>
                      </a:fgClr>
                      <a:bgClr>
                        <a:schemeClr val="bg1"/>
                      </a:bgClr>
                    </a:pattFill>
                  </a:tcPr>
                </a:tc>
                <a:extLst>
                  <a:ext uri="{0D108BD9-81ED-4DB2-BD59-A6C34878D82A}">
                    <a16:rowId xmlns:a16="http://schemas.microsoft.com/office/drawing/2014/main" val="3393700884"/>
                  </a:ext>
                </a:extLst>
              </a:tr>
              <a:tr h="168789">
                <a:tc>
                  <a:txBody>
                    <a:bodyPr/>
                    <a:lstStyle/>
                    <a:p>
                      <a:pPr algn="l" fontAlgn="b"/>
                      <a:r>
                        <a:rPr lang="en-US" sz="900" b="0" i="0" u="none" strike="noStrike">
                          <a:solidFill>
                            <a:srgbClr val="000000"/>
                          </a:solidFill>
                          <a:effectLst/>
                          <a:latin typeface="Calibri" panose="020F0502020204030204" pitchFamily="34" charset="0"/>
                        </a:rPr>
                        <a:t>3.M.B</a:t>
                      </a: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Provisioning, Transfers, and De-provisioning Procedures </a:t>
                      </a: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Provision user accounts based on identity; ensure de-provisioning upon termination</a:t>
                      </a: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1" u="none" strike="noStrike">
                          <a:solidFill>
                            <a:srgbClr val="000000"/>
                          </a:solidFill>
                          <a:effectLst/>
                          <a:latin typeface="Calibri" panose="020F0502020204030204" pitchFamily="34" charset="0"/>
                        </a:rPr>
                        <a:t>User accounts created directly into Active</a:t>
                      </a:r>
                      <a:r>
                        <a:rPr lang="en-US" sz="900" b="0" i="1" u="none" strike="noStrike" baseline="0">
                          <a:solidFill>
                            <a:srgbClr val="000000"/>
                          </a:solidFill>
                          <a:effectLst/>
                          <a:latin typeface="Calibri" panose="020F0502020204030204" pitchFamily="34" charset="0"/>
                        </a:rPr>
                        <a:t> Directory manually, when requested</a:t>
                      </a:r>
                      <a:endParaRPr lang="en-US" sz="900" b="0" i="1" u="none" strike="noStrike">
                        <a:solidFill>
                          <a:srgbClr val="000000"/>
                        </a:solidFill>
                        <a:effectLst/>
                        <a:latin typeface="Calibri" panose="020F0502020204030204" pitchFamily="34" charset="0"/>
                      </a:endParaRP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chemeClr val="accent4"/>
                      </a:fgClr>
                      <a:bgClr>
                        <a:schemeClr val="bg1"/>
                      </a:bgClr>
                    </a:pattFill>
                  </a:tcPr>
                </a:tc>
                <a:tc>
                  <a:txBody>
                    <a:bodyPr/>
                    <a:lstStyle/>
                    <a:p>
                      <a:pPr algn="l" fontAlgn="b"/>
                      <a:r>
                        <a:rPr lang="en-US" sz="900" b="0" i="1" u="none" strike="noStrike">
                          <a:solidFill>
                            <a:srgbClr val="000000"/>
                          </a:solidFill>
                          <a:effectLst/>
                          <a:latin typeface="Calibri" panose="020F0502020204030204" pitchFamily="34" charset="0"/>
                        </a:rPr>
                        <a:t>Access</a:t>
                      </a:r>
                      <a:r>
                        <a:rPr lang="en-US" sz="900" b="0" i="1" u="none" strike="noStrike" baseline="0">
                          <a:solidFill>
                            <a:srgbClr val="000000"/>
                          </a:solidFill>
                          <a:effectLst/>
                          <a:latin typeface="Calibri" panose="020F0502020204030204" pitchFamily="34" charset="0"/>
                        </a:rPr>
                        <a:t> rights might cumulate and administrators might fail to terminate access</a:t>
                      </a:r>
                      <a:endParaRPr lang="en-US" sz="900" b="0" i="1" u="none" strike="noStrike">
                        <a:solidFill>
                          <a:srgbClr val="000000"/>
                        </a:solidFill>
                        <a:effectLst/>
                        <a:latin typeface="Calibri" panose="020F0502020204030204" pitchFamily="34" charset="0"/>
                      </a:endParaRP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chemeClr val="accent4"/>
                      </a:fgClr>
                      <a:bgClr>
                        <a:schemeClr val="bg1"/>
                      </a:bgClr>
                    </a:pattFill>
                  </a:tcPr>
                </a:tc>
                <a:tc>
                  <a:txBody>
                    <a:bodyPr/>
                    <a:lstStyle/>
                    <a:p>
                      <a:pPr algn="l" fontAlgn="b"/>
                      <a:r>
                        <a:rPr lang="en-US" sz="900" b="0" i="1" u="none" strike="noStrike">
                          <a:solidFill>
                            <a:srgbClr val="000000"/>
                          </a:solidFill>
                          <a:effectLst/>
                          <a:latin typeface="Calibri" panose="020F0502020204030204" pitchFamily="34" charset="0"/>
                        </a:rPr>
                        <a:t>Establish</a:t>
                      </a:r>
                      <a:r>
                        <a:rPr lang="en-US" sz="900" b="0" i="1" u="none" strike="noStrike" baseline="0">
                          <a:solidFill>
                            <a:srgbClr val="000000"/>
                          </a:solidFill>
                          <a:effectLst/>
                          <a:latin typeface="Calibri" panose="020F0502020204030204" pitchFamily="34" charset="0"/>
                        </a:rPr>
                        <a:t> accounts based upon identity, automate provisioning and de-provisioning</a:t>
                      </a:r>
                      <a:endParaRPr lang="en-US" sz="900" b="0" i="1" u="none" strike="noStrike">
                        <a:solidFill>
                          <a:srgbClr val="000000"/>
                        </a:solidFill>
                        <a:effectLst/>
                        <a:latin typeface="Calibri" panose="020F0502020204030204" pitchFamily="34" charset="0"/>
                      </a:endParaRP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chemeClr val="accent4"/>
                      </a:fgClr>
                      <a:bgClr>
                        <a:schemeClr val="bg1"/>
                      </a:bgClr>
                    </a:pattFill>
                  </a:tcPr>
                </a:tc>
                <a:tc>
                  <a:txBody>
                    <a:bodyPr/>
                    <a:lstStyle/>
                    <a:p>
                      <a:pPr algn="l" fontAlgn="b"/>
                      <a:r>
                        <a:rPr lang="en-US" sz="900" b="0" i="1" u="none" strike="noStrike">
                          <a:solidFill>
                            <a:srgbClr val="000000"/>
                          </a:solidFill>
                          <a:effectLst/>
                          <a:latin typeface="Calibri" panose="020F0502020204030204" pitchFamily="34" charset="0"/>
                        </a:rPr>
                        <a:t> Med</a:t>
                      </a: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chemeClr val="accent4"/>
                      </a:fgClr>
                      <a:bgClr>
                        <a:schemeClr val="bg1"/>
                      </a:bgClr>
                    </a:pattFill>
                  </a:tcPr>
                </a:tc>
                <a:extLst>
                  <a:ext uri="{0D108BD9-81ED-4DB2-BD59-A6C34878D82A}">
                    <a16:rowId xmlns:a16="http://schemas.microsoft.com/office/drawing/2014/main" val="4139237150"/>
                  </a:ext>
                </a:extLst>
              </a:tr>
              <a:tr h="168789">
                <a:tc>
                  <a:txBody>
                    <a:bodyPr/>
                    <a:lstStyle/>
                    <a:p>
                      <a:pPr algn="l" fontAlgn="b"/>
                      <a:r>
                        <a:rPr lang="en-US" sz="900" b="0" i="0" u="none" strike="noStrike">
                          <a:solidFill>
                            <a:srgbClr val="000000"/>
                          </a:solidFill>
                          <a:effectLst/>
                          <a:latin typeface="Calibri" panose="020F0502020204030204" pitchFamily="34" charset="0"/>
                        </a:rPr>
                        <a:t>3.M.C</a:t>
                      </a: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Authentication</a:t>
                      </a: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Implement and monitor secure authentication for users and privileged accounts</a:t>
                      </a: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1" u="none" strike="noStrike">
                          <a:solidFill>
                            <a:srgbClr val="000000"/>
                          </a:solidFill>
                          <a:effectLst/>
                          <a:latin typeface="Calibri" panose="020F0502020204030204" pitchFamily="34" charset="0"/>
                        </a:rPr>
                        <a:t> Authentication bound to central authentication source</a:t>
                      </a: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chemeClr val="accent4"/>
                      </a:fgClr>
                      <a:bgClr>
                        <a:schemeClr val="bg1"/>
                      </a:bgClr>
                    </a:pattFill>
                  </a:tcPr>
                </a:tc>
                <a:tc>
                  <a:txBody>
                    <a:bodyPr/>
                    <a:lstStyle/>
                    <a:p>
                      <a:pPr algn="l" fontAlgn="b"/>
                      <a:r>
                        <a:rPr lang="en-US" sz="900" b="0" i="1" u="none" strike="noStrike">
                          <a:solidFill>
                            <a:srgbClr val="000000"/>
                          </a:solidFill>
                          <a:effectLst/>
                          <a:latin typeface="Calibri" panose="020F0502020204030204" pitchFamily="34" charset="0"/>
                        </a:rPr>
                        <a:t>No gaps</a:t>
                      </a: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chemeClr val="accent4"/>
                      </a:fgClr>
                      <a:bgClr>
                        <a:schemeClr val="bg1"/>
                      </a:bgClr>
                    </a:pattFill>
                  </a:tcPr>
                </a:tc>
                <a:tc>
                  <a:txBody>
                    <a:bodyPr/>
                    <a:lstStyle/>
                    <a:p>
                      <a:pPr algn="l" fontAlgn="b"/>
                      <a:r>
                        <a:rPr lang="en-US" sz="900" b="0" i="1" u="none" strike="noStrike">
                          <a:solidFill>
                            <a:srgbClr val="000000"/>
                          </a:solidFill>
                          <a:effectLst/>
                          <a:latin typeface="Calibri" panose="020F0502020204030204" pitchFamily="34" charset="0"/>
                        </a:rPr>
                        <a:t>No gaps</a:t>
                      </a: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chemeClr val="accent4"/>
                      </a:fgClr>
                      <a:bgClr>
                        <a:schemeClr val="bg1"/>
                      </a:bgClr>
                    </a:pattFill>
                  </a:tcPr>
                </a:tc>
                <a:tc>
                  <a:txBody>
                    <a:bodyPr/>
                    <a:lstStyle/>
                    <a:p>
                      <a:pPr algn="l" fontAlgn="b"/>
                      <a:r>
                        <a:rPr lang="en-US" sz="900" b="0" i="1" u="none" strike="noStrike">
                          <a:solidFill>
                            <a:srgbClr val="000000"/>
                          </a:solidFill>
                          <a:effectLst/>
                          <a:latin typeface="Calibri" panose="020F0502020204030204" pitchFamily="34" charset="0"/>
                        </a:rPr>
                        <a:t> N/A</a:t>
                      </a: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chemeClr val="accent4"/>
                      </a:fgClr>
                      <a:bgClr>
                        <a:schemeClr val="bg1"/>
                      </a:bgClr>
                    </a:pattFill>
                  </a:tcPr>
                </a:tc>
                <a:extLst>
                  <a:ext uri="{0D108BD9-81ED-4DB2-BD59-A6C34878D82A}">
                    <a16:rowId xmlns:a16="http://schemas.microsoft.com/office/drawing/2014/main" val="679430172"/>
                  </a:ext>
                </a:extLst>
              </a:tr>
              <a:tr h="168789">
                <a:tc>
                  <a:txBody>
                    <a:bodyPr/>
                    <a:lstStyle/>
                    <a:p>
                      <a:pPr algn="l" fontAlgn="b"/>
                      <a:r>
                        <a:rPr lang="en-US" sz="900" b="0" i="0" u="none" strike="noStrike">
                          <a:solidFill>
                            <a:srgbClr val="000000"/>
                          </a:solidFill>
                          <a:effectLst/>
                          <a:latin typeface="Calibri" panose="020F0502020204030204" pitchFamily="34" charset="0"/>
                        </a:rPr>
                        <a:t>3.M.D</a:t>
                      </a: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Multi-Factor Authentication for Remote Access</a:t>
                      </a: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Implement multi-factor authentication for remote access to resources</a:t>
                      </a: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1" u="none" strike="noStrike">
                          <a:solidFill>
                            <a:srgbClr val="000000"/>
                          </a:solidFill>
                          <a:effectLst/>
                          <a:latin typeface="Calibri" panose="020F0502020204030204" pitchFamily="34" charset="0"/>
                        </a:rPr>
                        <a:t> VPN access</a:t>
                      </a:r>
                      <a:r>
                        <a:rPr lang="en-US" sz="900" b="0" i="1" u="none" strike="noStrike" baseline="0">
                          <a:solidFill>
                            <a:srgbClr val="000000"/>
                          </a:solidFill>
                          <a:effectLst/>
                          <a:latin typeface="Calibri" panose="020F0502020204030204" pitchFamily="34" charset="0"/>
                        </a:rPr>
                        <a:t> available, no MFA</a:t>
                      </a:r>
                      <a:endParaRPr lang="en-US" sz="900" b="0" i="1" u="none" strike="noStrike">
                        <a:solidFill>
                          <a:srgbClr val="000000"/>
                        </a:solidFill>
                        <a:effectLst/>
                        <a:latin typeface="Calibri" panose="020F0502020204030204" pitchFamily="34" charset="0"/>
                      </a:endParaRP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chemeClr val="accent4"/>
                      </a:fgClr>
                      <a:bgClr>
                        <a:schemeClr val="bg1"/>
                      </a:bgClr>
                    </a:pattFill>
                  </a:tcPr>
                </a:tc>
                <a:tc>
                  <a:txBody>
                    <a:bodyPr/>
                    <a:lstStyle/>
                    <a:p>
                      <a:pPr algn="l" fontAlgn="b"/>
                      <a:r>
                        <a:rPr lang="en-US" sz="900" b="0" i="1" u="none" strike="noStrike">
                          <a:solidFill>
                            <a:srgbClr val="000000"/>
                          </a:solidFill>
                          <a:effectLst/>
                          <a:latin typeface="Calibri" panose="020F0502020204030204" pitchFamily="34" charset="0"/>
                        </a:rPr>
                        <a:t>No MFA enabled, which can allow</a:t>
                      </a:r>
                      <a:r>
                        <a:rPr lang="en-US" sz="900" b="0" i="1" u="none" strike="noStrike" baseline="0">
                          <a:solidFill>
                            <a:srgbClr val="000000"/>
                          </a:solidFill>
                          <a:effectLst/>
                          <a:latin typeface="Calibri" panose="020F0502020204030204" pitchFamily="34" charset="0"/>
                        </a:rPr>
                        <a:t> for a theft of credentials to access sensitive data</a:t>
                      </a:r>
                      <a:endParaRPr lang="en-US" sz="900" b="0" i="1" u="none" strike="noStrike">
                        <a:solidFill>
                          <a:srgbClr val="000000"/>
                        </a:solidFill>
                        <a:effectLst/>
                        <a:latin typeface="Calibri" panose="020F0502020204030204" pitchFamily="34" charset="0"/>
                      </a:endParaRP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chemeClr val="accent4"/>
                      </a:fgClr>
                      <a:bgClr>
                        <a:schemeClr val="bg1"/>
                      </a:bgClr>
                    </a:pattFill>
                  </a:tcPr>
                </a:tc>
                <a:tc>
                  <a:txBody>
                    <a:bodyPr/>
                    <a:lstStyle/>
                    <a:p>
                      <a:pPr algn="l" fontAlgn="b"/>
                      <a:r>
                        <a:rPr lang="en-US" sz="900" b="0" i="1" u="none" strike="noStrike">
                          <a:solidFill>
                            <a:srgbClr val="000000"/>
                          </a:solidFill>
                          <a:effectLst/>
                          <a:latin typeface="Calibri" panose="020F0502020204030204" pitchFamily="34" charset="0"/>
                        </a:rPr>
                        <a:t>Implement MFA</a:t>
                      </a: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chemeClr val="accent4"/>
                      </a:fgClr>
                      <a:bgClr>
                        <a:schemeClr val="bg1"/>
                      </a:bgClr>
                    </a:pattFill>
                  </a:tcPr>
                </a:tc>
                <a:tc>
                  <a:txBody>
                    <a:bodyPr/>
                    <a:lstStyle/>
                    <a:p>
                      <a:pPr algn="l" fontAlgn="b"/>
                      <a:r>
                        <a:rPr lang="en-US" sz="900" b="0" i="1" u="none" strike="noStrike">
                          <a:solidFill>
                            <a:srgbClr val="000000"/>
                          </a:solidFill>
                          <a:effectLst/>
                          <a:latin typeface="Calibri" panose="020F0502020204030204" pitchFamily="34" charset="0"/>
                        </a:rPr>
                        <a:t> Med</a:t>
                      </a: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chemeClr val="accent4"/>
                      </a:fgClr>
                      <a:bgClr>
                        <a:schemeClr val="bg1"/>
                      </a:bgClr>
                    </a:pattFill>
                  </a:tcPr>
                </a:tc>
                <a:extLst>
                  <a:ext uri="{0D108BD9-81ED-4DB2-BD59-A6C34878D82A}">
                    <a16:rowId xmlns:a16="http://schemas.microsoft.com/office/drawing/2014/main" val="1755382612"/>
                  </a:ext>
                </a:extLst>
              </a:tr>
              <a:tr h="457200">
                <a:tc>
                  <a:txBody>
                    <a:bodyPr/>
                    <a:lstStyle/>
                    <a:p>
                      <a:pPr algn="l" fontAlgn="b"/>
                      <a:r>
                        <a:rPr lang="en-US" sz="900" b="0" i="0" u="none" strike="noStrike">
                          <a:solidFill>
                            <a:srgbClr val="000000"/>
                          </a:solidFill>
                          <a:effectLst/>
                          <a:latin typeface="Calibri" panose="020F0502020204030204" pitchFamily="34" charset="0"/>
                        </a:rPr>
                        <a:t>8.M.A</a:t>
                      </a: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Security Operations Center</a:t>
                      </a: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Establish a SOC to prevent, discover and respond to cyber attacks</a:t>
                      </a: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1" u="none" strike="noStrike">
                          <a:solidFill>
                            <a:srgbClr val="000000"/>
                          </a:solidFill>
                          <a:effectLst/>
                          <a:latin typeface="Calibri" panose="020F0502020204030204" pitchFamily="34" charset="0"/>
                        </a:rPr>
                        <a:t>Dedicated team to manage and respond</a:t>
                      </a:r>
                      <a:r>
                        <a:rPr lang="en-US" sz="900" b="0" i="1" u="none" strike="noStrike" baseline="0">
                          <a:solidFill>
                            <a:srgbClr val="000000"/>
                          </a:solidFill>
                          <a:effectLst/>
                          <a:latin typeface="Calibri" panose="020F0502020204030204" pitchFamily="34" charset="0"/>
                        </a:rPr>
                        <a:t> to cyber incidents</a:t>
                      </a:r>
                      <a:endParaRPr lang="en-US" sz="900" b="0" i="1" u="none" strike="noStrike">
                        <a:solidFill>
                          <a:srgbClr val="000000"/>
                        </a:solidFill>
                        <a:effectLst/>
                        <a:latin typeface="Calibri" panose="020F0502020204030204" pitchFamily="34" charset="0"/>
                      </a:endParaRP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chemeClr val="accent4"/>
                      </a:fgClr>
                      <a:bgClr>
                        <a:schemeClr val="bg1"/>
                      </a:bgClr>
                    </a:pattFill>
                  </a:tcPr>
                </a:tc>
                <a:tc>
                  <a:txBody>
                    <a:bodyPr/>
                    <a:lstStyle/>
                    <a:p>
                      <a:pPr algn="l" fontAlgn="b"/>
                      <a:r>
                        <a:rPr lang="en-US" sz="900" b="0" i="1" u="none" strike="noStrike">
                          <a:solidFill>
                            <a:srgbClr val="000000"/>
                          </a:solidFill>
                          <a:effectLst/>
                          <a:latin typeface="Calibri" panose="020F0502020204030204" pitchFamily="34" charset="0"/>
                        </a:rPr>
                        <a:t>No</a:t>
                      </a:r>
                      <a:r>
                        <a:rPr lang="en-US" sz="900" b="0" i="1" u="none" strike="noStrike" baseline="0">
                          <a:solidFill>
                            <a:srgbClr val="000000"/>
                          </a:solidFill>
                          <a:effectLst/>
                          <a:latin typeface="Calibri" panose="020F0502020204030204" pitchFamily="34" charset="0"/>
                        </a:rPr>
                        <a:t> gaps</a:t>
                      </a:r>
                      <a:endParaRPr lang="en-US" sz="900" b="0" i="1" u="none" strike="noStrike">
                        <a:solidFill>
                          <a:srgbClr val="000000"/>
                        </a:solidFill>
                        <a:effectLst/>
                        <a:latin typeface="Calibri" panose="020F0502020204030204" pitchFamily="34" charset="0"/>
                      </a:endParaRP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chemeClr val="accent4"/>
                      </a:fgClr>
                      <a:bgClr>
                        <a:schemeClr val="bg1"/>
                      </a:bgClr>
                    </a:pattFill>
                  </a:tcPr>
                </a:tc>
                <a:tc>
                  <a:txBody>
                    <a:bodyPr/>
                    <a:lstStyle/>
                    <a:p>
                      <a:pPr algn="l" fontAlgn="b"/>
                      <a:r>
                        <a:rPr lang="en-US" sz="900" b="0" i="1" u="none" strike="noStrike">
                          <a:solidFill>
                            <a:srgbClr val="000000"/>
                          </a:solidFill>
                          <a:effectLst/>
                          <a:latin typeface="Calibri" panose="020F0502020204030204" pitchFamily="34" charset="0"/>
                        </a:rPr>
                        <a:t>No Gaps</a:t>
                      </a: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chemeClr val="accent4"/>
                      </a:fgClr>
                      <a:bgClr>
                        <a:schemeClr val="bg1"/>
                      </a:bgClr>
                    </a:pattFill>
                  </a:tcPr>
                </a:tc>
                <a:tc>
                  <a:txBody>
                    <a:bodyPr/>
                    <a:lstStyle/>
                    <a:p>
                      <a:pPr algn="l" fontAlgn="b"/>
                      <a:r>
                        <a:rPr lang="en-US" sz="900" b="0" i="1" u="none" strike="noStrike">
                          <a:solidFill>
                            <a:srgbClr val="000000"/>
                          </a:solidFill>
                          <a:effectLst/>
                          <a:latin typeface="Calibri" panose="020F0502020204030204" pitchFamily="34" charset="0"/>
                        </a:rPr>
                        <a:t> N/A</a:t>
                      </a: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chemeClr val="accent4"/>
                      </a:fgClr>
                      <a:bgClr>
                        <a:schemeClr val="bg1"/>
                      </a:bgClr>
                    </a:pattFill>
                  </a:tcPr>
                </a:tc>
                <a:extLst>
                  <a:ext uri="{0D108BD9-81ED-4DB2-BD59-A6C34878D82A}">
                    <a16:rowId xmlns:a16="http://schemas.microsoft.com/office/drawing/2014/main" val="3539957233"/>
                  </a:ext>
                </a:extLst>
              </a:tr>
              <a:tr h="168789">
                <a:tc>
                  <a:txBody>
                    <a:bodyPr/>
                    <a:lstStyle/>
                    <a:p>
                      <a:pPr algn="l" fontAlgn="b"/>
                      <a:r>
                        <a:rPr lang="en-US" sz="900" b="0" i="0" u="none" strike="noStrike">
                          <a:solidFill>
                            <a:srgbClr val="000000"/>
                          </a:solidFill>
                          <a:effectLst/>
                          <a:latin typeface="Calibri" panose="020F0502020204030204" pitchFamily="34" charset="0"/>
                        </a:rPr>
                        <a:t>8.M.B</a:t>
                      </a: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Incident Response </a:t>
                      </a: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Establish formal incident response playbooks for responding to cyber attacks</a:t>
                      </a: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1" u="none" strike="noStrike">
                          <a:solidFill>
                            <a:srgbClr val="000000"/>
                          </a:solidFill>
                          <a:effectLst/>
                          <a:latin typeface="Calibri" panose="020F0502020204030204" pitchFamily="34" charset="0"/>
                        </a:rPr>
                        <a:t>Playbooks exist, but no playbook</a:t>
                      </a:r>
                      <a:r>
                        <a:rPr lang="en-US" sz="900" b="0" i="1" u="none" strike="noStrike" baseline="0">
                          <a:solidFill>
                            <a:srgbClr val="000000"/>
                          </a:solidFill>
                          <a:effectLst/>
                          <a:latin typeface="Calibri" panose="020F0502020204030204" pitchFamily="34" charset="0"/>
                        </a:rPr>
                        <a:t> for lost/stolen device</a:t>
                      </a:r>
                      <a:endParaRPr lang="en-US" sz="900" b="0" i="1" u="none" strike="noStrike">
                        <a:solidFill>
                          <a:srgbClr val="000000"/>
                        </a:solidFill>
                        <a:effectLst/>
                        <a:latin typeface="Calibri" panose="020F0502020204030204" pitchFamily="34" charset="0"/>
                      </a:endParaRP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chemeClr val="accent4"/>
                      </a:fgClr>
                      <a:bgClr>
                        <a:schemeClr val="bg1"/>
                      </a:bgClr>
                    </a:pattFill>
                  </a:tcPr>
                </a:tc>
                <a:tc>
                  <a:txBody>
                    <a:bodyPr/>
                    <a:lstStyle/>
                    <a:p>
                      <a:pPr algn="l" fontAlgn="b"/>
                      <a:r>
                        <a:rPr lang="en-US" sz="900" b="0" i="1" u="none" strike="noStrike">
                          <a:solidFill>
                            <a:srgbClr val="000000"/>
                          </a:solidFill>
                          <a:effectLst/>
                          <a:latin typeface="Calibri" panose="020F0502020204030204" pitchFamily="34" charset="0"/>
                        </a:rPr>
                        <a:t>In the case of a stolen device teams might not execute investigation properly</a:t>
                      </a: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chemeClr val="accent4"/>
                      </a:fgClr>
                      <a:bgClr>
                        <a:schemeClr val="bg1"/>
                      </a:bgClr>
                    </a:pattFill>
                  </a:tcPr>
                </a:tc>
                <a:tc>
                  <a:txBody>
                    <a:bodyPr/>
                    <a:lstStyle/>
                    <a:p>
                      <a:pPr algn="l" fontAlgn="b"/>
                      <a:r>
                        <a:rPr lang="en-US" sz="900" b="0" i="1" u="none" strike="noStrike">
                          <a:solidFill>
                            <a:srgbClr val="000000"/>
                          </a:solidFill>
                          <a:effectLst/>
                          <a:latin typeface="Calibri" panose="020F0502020204030204" pitchFamily="34" charset="0"/>
                        </a:rPr>
                        <a:t>Establish</a:t>
                      </a:r>
                      <a:r>
                        <a:rPr lang="en-US" sz="900" b="0" i="1" u="none" strike="noStrike" baseline="0">
                          <a:solidFill>
                            <a:srgbClr val="000000"/>
                          </a:solidFill>
                          <a:effectLst/>
                          <a:latin typeface="Calibri" panose="020F0502020204030204" pitchFamily="34" charset="0"/>
                        </a:rPr>
                        <a:t> playbook for stolen devices, get approval from leadership</a:t>
                      </a:r>
                      <a:endParaRPr lang="en-US" sz="900" b="0" i="1" u="none" strike="noStrike">
                        <a:solidFill>
                          <a:srgbClr val="000000"/>
                        </a:solidFill>
                        <a:effectLst/>
                        <a:latin typeface="Calibri" panose="020F0502020204030204" pitchFamily="34" charset="0"/>
                      </a:endParaRP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chemeClr val="accent4"/>
                      </a:fgClr>
                      <a:bgClr>
                        <a:schemeClr val="bg1"/>
                      </a:bgClr>
                    </a:pattFill>
                  </a:tcPr>
                </a:tc>
                <a:tc>
                  <a:txBody>
                    <a:bodyPr/>
                    <a:lstStyle/>
                    <a:p>
                      <a:pPr algn="l" fontAlgn="b"/>
                      <a:r>
                        <a:rPr lang="en-US" sz="900" b="0" i="1" u="none" strike="noStrike">
                          <a:solidFill>
                            <a:srgbClr val="000000"/>
                          </a:solidFill>
                          <a:effectLst/>
                          <a:latin typeface="Calibri" panose="020F0502020204030204" pitchFamily="34" charset="0"/>
                        </a:rPr>
                        <a:t> High</a:t>
                      </a: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chemeClr val="accent4"/>
                      </a:fgClr>
                      <a:bgClr>
                        <a:schemeClr val="bg1"/>
                      </a:bgClr>
                    </a:pattFill>
                  </a:tcPr>
                </a:tc>
                <a:extLst>
                  <a:ext uri="{0D108BD9-81ED-4DB2-BD59-A6C34878D82A}">
                    <a16:rowId xmlns:a16="http://schemas.microsoft.com/office/drawing/2014/main" val="3215637600"/>
                  </a:ext>
                </a:extLst>
              </a:tr>
              <a:tr h="168789">
                <a:tc>
                  <a:txBody>
                    <a:bodyPr/>
                    <a:lstStyle/>
                    <a:p>
                      <a:pPr algn="l" fontAlgn="b"/>
                      <a:r>
                        <a:rPr lang="en-US" sz="900" b="0" i="0" u="none" strike="noStrike">
                          <a:solidFill>
                            <a:srgbClr val="000000"/>
                          </a:solidFill>
                          <a:effectLst/>
                          <a:latin typeface="Calibri" panose="020F0502020204030204" pitchFamily="34" charset="0"/>
                        </a:rPr>
                        <a:t>8.M.C</a:t>
                      </a: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Information Sharing and ISACs/ISAOs</a:t>
                      </a: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Join security communities to share best practices and threat information</a:t>
                      </a: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1" u="none" strike="noStrike">
                          <a:solidFill>
                            <a:srgbClr val="000000"/>
                          </a:solidFill>
                          <a:effectLst/>
                          <a:latin typeface="Calibri" panose="020F0502020204030204" pitchFamily="34" charset="0"/>
                        </a:rPr>
                        <a:t> Not a current member of an ISAC/ISAO</a:t>
                      </a: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chemeClr val="accent4"/>
                      </a:fgClr>
                      <a:bgClr>
                        <a:schemeClr val="bg1"/>
                      </a:bgClr>
                    </a:pattFill>
                  </a:tcPr>
                </a:tc>
                <a:tc>
                  <a:txBody>
                    <a:bodyPr/>
                    <a:lstStyle/>
                    <a:p>
                      <a:pPr algn="l" fontAlgn="b"/>
                      <a:r>
                        <a:rPr lang="en-US" sz="900" b="0" i="1" u="none" strike="noStrike">
                          <a:solidFill>
                            <a:srgbClr val="000000"/>
                          </a:solidFill>
                          <a:effectLst/>
                          <a:latin typeface="Calibri" panose="020F0502020204030204" pitchFamily="34" charset="0"/>
                        </a:rPr>
                        <a:t>By not participating in ISAC/ISAOs</a:t>
                      </a:r>
                      <a:r>
                        <a:rPr lang="en-US" sz="900" b="0" i="1" u="none" strike="noStrike" baseline="0">
                          <a:solidFill>
                            <a:srgbClr val="000000"/>
                          </a:solidFill>
                          <a:effectLst/>
                          <a:latin typeface="Calibri" panose="020F0502020204030204" pitchFamily="34" charset="0"/>
                        </a:rPr>
                        <a:t> cyber teams might be missing out on leading practices</a:t>
                      </a:r>
                      <a:endParaRPr lang="en-US" sz="900" b="0" i="1" u="none" strike="noStrike">
                        <a:solidFill>
                          <a:srgbClr val="000000"/>
                        </a:solidFill>
                        <a:effectLst/>
                        <a:latin typeface="Calibri" panose="020F0502020204030204" pitchFamily="34" charset="0"/>
                      </a:endParaRP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chemeClr val="accent4"/>
                      </a:fgClr>
                      <a:bgClr>
                        <a:schemeClr val="bg1"/>
                      </a:bgClr>
                    </a:pattFill>
                  </a:tcPr>
                </a:tc>
                <a:tc>
                  <a:txBody>
                    <a:bodyPr/>
                    <a:lstStyle/>
                    <a:p>
                      <a:pPr algn="l" fontAlgn="b"/>
                      <a:r>
                        <a:rPr lang="en-US" sz="900" b="0" i="1" u="none" strike="noStrike">
                          <a:solidFill>
                            <a:srgbClr val="000000"/>
                          </a:solidFill>
                          <a:effectLst/>
                          <a:latin typeface="Calibri" panose="020F0502020204030204" pitchFamily="34" charset="0"/>
                        </a:rPr>
                        <a:t>Join ISAC/ISAO</a:t>
                      </a: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chemeClr val="accent4"/>
                      </a:fgClr>
                      <a:bgClr>
                        <a:schemeClr val="bg1"/>
                      </a:bgClr>
                    </a:pattFill>
                  </a:tcPr>
                </a:tc>
                <a:tc>
                  <a:txBody>
                    <a:bodyPr/>
                    <a:lstStyle/>
                    <a:p>
                      <a:pPr algn="l" fontAlgn="b"/>
                      <a:r>
                        <a:rPr lang="en-US" sz="900" b="0" i="1" u="none" strike="noStrike">
                          <a:solidFill>
                            <a:srgbClr val="000000"/>
                          </a:solidFill>
                          <a:effectLst/>
                          <a:latin typeface="Calibri" panose="020F0502020204030204" pitchFamily="34" charset="0"/>
                        </a:rPr>
                        <a:t> High</a:t>
                      </a:r>
                    </a:p>
                  </a:txBody>
                  <a:tcPr marL="45720" marR="4572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chemeClr val="accent4"/>
                      </a:fgClr>
                      <a:bgClr>
                        <a:schemeClr val="bg1"/>
                      </a:bgClr>
                    </a:pattFill>
                  </a:tcPr>
                </a:tc>
                <a:extLst>
                  <a:ext uri="{0D108BD9-81ED-4DB2-BD59-A6C34878D82A}">
                    <a16:rowId xmlns:a16="http://schemas.microsoft.com/office/drawing/2014/main" val="180676797"/>
                  </a:ext>
                </a:extLst>
              </a:tr>
            </a:tbl>
          </a:graphicData>
        </a:graphic>
      </p:graphicFrame>
      <p:sp>
        <p:nvSpPr>
          <p:cNvPr id="11" name="TextBox 10"/>
          <p:cNvSpPr txBox="1"/>
          <p:nvPr/>
        </p:nvSpPr>
        <p:spPr>
          <a:xfrm>
            <a:off x="76200" y="914400"/>
            <a:ext cx="8861427"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atin typeface="Times New Roman" panose="02020603050405020304" pitchFamily="18" charset="0"/>
                <a:cs typeface="Times New Roman" panose="02020603050405020304" pitchFamily="18" charset="0"/>
              </a:rPr>
              <a:t>Continuing with the example previously, we have selected the top 3 practices and sub-practices to help mitigate Loss or Theft of Equipment or Data</a:t>
            </a:r>
          </a:p>
        </p:txBody>
      </p:sp>
      <p:sp>
        <p:nvSpPr>
          <p:cNvPr id="12" name="TextBox 11"/>
          <p:cNvSpPr txBox="1"/>
          <p:nvPr/>
        </p:nvSpPr>
        <p:spPr>
          <a:xfrm>
            <a:off x="1905000" y="5791200"/>
            <a:ext cx="4648200" cy="307777"/>
          </a:xfrm>
          <a:prstGeom prst="rect">
            <a:avLst/>
          </a:prstGeom>
          <a:noFill/>
        </p:spPr>
        <p:txBody>
          <a:bodyPr wrap="square" rtlCol="0">
            <a:spAutoFit/>
          </a:bodyPr>
          <a:lstStyle/>
          <a:p>
            <a:r>
              <a:rPr lang="en-US" sz="1400">
                <a:hlinkClick r:id="rId3"/>
              </a:rPr>
              <a:t>Cybersecurity Practices Assessment Toolkit</a:t>
            </a:r>
            <a:endParaRPr lang="en-US" sz="1400"/>
          </a:p>
        </p:txBody>
      </p:sp>
    </p:spTree>
    <p:extLst>
      <p:ext uri="{BB962C8B-B14F-4D97-AF65-F5344CB8AC3E}">
        <p14:creationId xmlns:p14="http://schemas.microsoft.com/office/powerpoint/2010/main" val="3601469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62707" y="3657600"/>
            <a:ext cx="8018585" cy="838200"/>
          </a:xfrm>
        </p:spPr>
        <p:txBody>
          <a:bodyPr/>
          <a:lstStyle/>
          <a:p>
            <a:pPr algn="ctr"/>
            <a:br>
              <a:rPr lang="en-US" sz="2800" b="1">
                <a:latin typeface="Times New Roman" panose="02020603050405020304" pitchFamily="18" charset="0"/>
                <a:cs typeface="Times New Roman" panose="02020603050405020304" pitchFamily="18" charset="0"/>
              </a:rPr>
            </a:br>
            <a:r>
              <a:rPr lang="en-US" sz="2800" b="1">
                <a:latin typeface="Times New Roman" panose="02020603050405020304" pitchFamily="18" charset="0"/>
                <a:cs typeface="Times New Roman" panose="02020603050405020304" pitchFamily="18" charset="0"/>
              </a:rPr>
              <a:t>CSA Section 405(d)’s Mandate, Purpose, and Desired Goals </a:t>
            </a:r>
            <a:br>
              <a:rPr lang="en-US" sz="2800" b="1">
                <a:latin typeface="Times New Roman" panose="02020603050405020304" pitchFamily="18" charset="0"/>
                <a:cs typeface="Times New Roman" panose="02020603050405020304" pitchFamily="18" charset="0"/>
              </a:rPr>
            </a:br>
            <a:endParaRPr lang="en-US" sz="2800" b="1" strike="sngStrike">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237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Assessment (Appendix E)</a:t>
            </a:r>
          </a:p>
        </p:txBody>
      </p:sp>
      <p:pic>
        <p:nvPicPr>
          <p:cNvPr id="5" name="Content Placeholder 4"/>
          <p:cNvPicPr>
            <a:picLocks noGrp="1" noChangeAspect="1"/>
          </p:cNvPicPr>
          <p:nvPr>
            <p:ph idx="1"/>
          </p:nvPr>
        </p:nvPicPr>
        <p:blipFill>
          <a:blip r:embed="rId2"/>
          <a:stretch>
            <a:fillRect/>
          </a:stretch>
        </p:blipFill>
        <p:spPr>
          <a:xfrm>
            <a:off x="228600" y="914400"/>
            <a:ext cx="6227747" cy="5029200"/>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544CED4A-E9EA-407C-B40B-B4BD70753D37}" type="slidenum">
              <a:rPr lang="en-US" smtClean="0"/>
              <a:t>20</a:t>
            </a:fld>
            <a:endParaRPr lang="en-US"/>
          </a:p>
        </p:txBody>
      </p:sp>
      <p:sp>
        <p:nvSpPr>
          <p:cNvPr id="6" name="TextBox 5"/>
          <p:cNvSpPr txBox="1"/>
          <p:nvPr/>
        </p:nvSpPr>
        <p:spPr>
          <a:xfrm>
            <a:off x="6705599" y="5715000"/>
            <a:ext cx="3048000" cy="276999"/>
          </a:xfrm>
          <a:prstGeom prst="rect">
            <a:avLst/>
          </a:prstGeom>
          <a:noFill/>
        </p:spPr>
        <p:txBody>
          <a:bodyPr wrap="square" rtlCol="0">
            <a:spAutoFit/>
          </a:bodyPr>
          <a:lstStyle/>
          <a:p>
            <a:r>
              <a:rPr lang="en-US" sz="1200">
                <a:hlinkClick r:id="rId3"/>
              </a:rPr>
              <a:t>Resources and Templates</a:t>
            </a:r>
            <a:r>
              <a:rPr lang="en-US" sz="1200"/>
              <a:t>, p. 41</a:t>
            </a:r>
          </a:p>
        </p:txBody>
      </p:sp>
    </p:spTree>
    <p:extLst>
      <p:ext uri="{BB962C8B-B14F-4D97-AF65-F5344CB8AC3E}">
        <p14:creationId xmlns:p14="http://schemas.microsoft.com/office/powerpoint/2010/main" val="2012977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33400" y="3124200"/>
            <a:ext cx="8018585" cy="838200"/>
          </a:xfrm>
        </p:spPr>
        <p:txBody>
          <a:bodyPr/>
          <a:lstStyle/>
          <a:p>
            <a:pPr algn="ctr"/>
            <a:r>
              <a:rPr lang="en-US" sz="2800" b="1">
                <a:latin typeface="Times New Roman" panose="02020603050405020304" pitchFamily="18" charset="0"/>
                <a:cs typeface="Times New Roman" panose="02020603050405020304" pitchFamily="18" charset="0"/>
              </a:rPr>
              <a:t>Value and Benefits</a:t>
            </a:r>
            <a:endParaRPr lang="en-US" sz="2800" b="1" strike="sngStrike">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5629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147498" y="228600"/>
            <a:ext cx="8823587" cy="914400"/>
          </a:xfrm>
          <a:prstGeom prst="rect">
            <a:avLst/>
          </a:prstGeom>
        </p:spPr>
        <p:txBody>
          <a:bodyPr/>
          <a:lstStyle>
            <a:lvl1pPr algn="ctr" rtl="0" eaLnBrk="0" fontAlgn="base" hangingPunct="0">
              <a:spcBef>
                <a:spcPct val="0"/>
              </a:spcBef>
              <a:spcAft>
                <a:spcPct val="0"/>
              </a:spcAft>
              <a:defRPr sz="3200" b="1">
                <a:solidFill>
                  <a:srgbClr val="002060"/>
                </a:solidFill>
                <a:latin typeface="+mj-lt"/>
                <a:ea typeface="+mj-ea"/>
                <a:cs typeface="+mj-cs"/>
              </a:defRPr>
            </a:lvl1pPr>
            <a:lvl2pPr algn="ctr" rtl="0" eaLnBrk="0" fontAlgn="base" hangingPunct="0">
              <a:spcBef>
                <a:spcPct val="0"/>
              </a:spcBef>
              <a:spcAft>
                <a:spcPct val="0"/>
              </a:spcAft>
              <a:defRPr sz="3200" b="1">
                <a:solidFill>
                  <a:srgbClr val="002060"/>
                </a:solidFill>
                <a:latin typeface="Century Gothic" pitchFamily="34" charset="0"/>
              </a:defRPr>
            </a:lvl2pPr>
            <a:lvl3pPr algn="ctr" rtl="0" eaLnBrk="0" fontAlgn="base" hangingPunct="0">
              <a:spcBef>
                <a:spcPct val="0"/>
              </a:spcBef>
              <a:spcAft>
                <a:spcPct val="0"/>
              </a:spcAft>
              <a:defRPr sz="3200" b="1">
                <a:solidFill>
                  <a:srgbClr val="002060"/>
                </a:solidFill>
                <a:latin typeface="Century Gothic" pitchFamily="34" charset="0"/>
              </a:defRPr>
            </a:lvl3pPr>
            <a:lvl4pPr algn="ctr" rtl="0" eaLnBrk="0" fontAlgn="base" hangingPunct="0">
              <a:spcBef>
                <a:spcPct val="0"/>
              </a:spcBef>
              <a:spcAft>
                <a:spcPct val="0"/>
              </a:spcAft>
              <a:defRPr sz="3200" b="1">
                <a:solidFill>
                  <a:srgbClr val="002060"/>
                </a:solidFill>
                <a:latin typeface="Century Gothic" pitchFamily="34" charset="0"/>
              </a:defRPr>
            </a:lvl4pPr>
            <a:lvl5pPr algn="ctr" rtl="0" eaLnBrk="0" fontAlgn="base" hangingPunct="0">
              <a:spcBef>
                <a:spcPct val="0"/>
              </a:spcBef>
              <a:spcAft>
                <a:spcPct val="0"/>
              </a:spcAft>
              <a:defRPr sz="3200" b="1">
                <a:solidFill>
                  <a:srgbClr val="002060"/>
                </a:solidFill>
                <a:latin typeface="Century Gothic" pitchFamily="34" charset="0"/>
              </a:defRPr>
            </a:lvl5pPr>
            <a:lvl6pPr marL="457200" algn="ctr" rtl="0" eaLnBrk="0" fontAlgn="base" hangingPunct="0">
              <a:spcBef>
                <a:spcPct val="0"/>
              </a:spcBef>
              <a:spcAft>
                <a:spcPct val="0"/>
              </a:spcAft>
              <a:defRPr sz="3200" b="1">
                <a:solidFill>
                  <a:srgbClr val="002060"/>
                </a:solidFill>
                <a:latin typeface="Century Gothic" pitchFamily="34" charset="0"/>
              </a:defRPr>
            </a:lvl6pPr>
            <a:lvl7pPr marL="914400" algn="ctr" rtl="0" eaLnBrk="0" fontAlgn="base" hangingPunct="0">
              <a:spcBef>
                <a:spcPct val="0"/>
              </a:spcBef>
              <a:spcAft>
                <a:spcPct val="0"/>
              </a:spcAft>
              <a:defRPr sz="3200" b="1">
                <a:solidFill>
                  <a:srgbClr val="002060"/>
                </a:solidFill>
                <a:latin typeface="Century Gothic" pitchFamily="34" charset="0"/>
              </a:defRPr>
            </a:lvl7pPr>
            <a:lvl8pPr marL="1371600" algn="ctr" rtl="0" eaLnBrk="0" fontAlgn="base" hangingPunct="0">
              <a:spcBef>
                <a:spcPct val="0"/>
              </a:spcBef>
              <a:spcAft>
                <a:spcPct val="0"/>
              </a:spcAft>
              <a:defRPr sz="3200" b="1">
                <a:solidFill>
                  <a:srgbClr val="002060"/>
                </a:solidFill>
                <a:latin typeface="Century Gothic" pitchFamily="34" charset="0"/>
              </a:defRPr>
            </a:lvl8pPr>
            <a:lvl9pPr marL="1828800" algn="ctr" rtl="0" eaLnBrk="0" fontAlgn="base" hangingPunct="0">
              <a:spcBef>
                <a:spcPct val="0"/>
              </a:spcBef>
              <a:spcAft>
                <a:spcPct val="0"/>
              </a:spcAft>
              <a:defRPr sz="3200" b="1">
                <a:solidFill>
                  <a:srgbClr val="002060"/>
                </a:solidFill>
                <a:latin typeface="Century Gothic" pitchFamily="34" charset="0"/>
              </a:defRPr>
            </a:lvl9pPr>
          </a:lstStyle>
          <a:p>
            <a:pPr algn="l"/>
            <a:r>
              <a:rPr lang="en-US" sz="2800" kern="0">
                <a:solidFill>
                  <a:schemeClr val="bg1"/>
                </a:solidFill>
                <a:latin typeface="Times New Roman" panose="02020603050405020304" pitchFamily="18" charset="0"/>
                <a:cs typeface="Times New Roman" panose="02020603050405020304" pitchFamily="18" charset="0"/>
              </a:rPr>
              <a:t>Healthcare and Public Health (HPH) Sector Benefits</a:t>
            </a:r>
          </a:p>
        </p:txBody>
      </p:sp>
      <p:sp>
        <p:nvSpPr>
          <p:cNvPr id="8" name="Content Placeholder 2"/>
          <p:cNvSpPr>
            <a:spLocks noGrp="1"/>
          </p:cNvSpPr>
          <p:nvPr/>
        </p:nvSpPr>
        <p:spPr bwMode="auto">
          <a:xfrm>
            <a:off x="129658" y="930275"/>
            <a:ext cx="8854067" cy="5578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20000"/>
              </a:spcBef>
              <a:spcAft>
                <a:spcPct val="20000"/>
              </a:spcAft>
              <a:buFont typeface="Webdings" pitchFamily="-111" charset="2"/>
              <a:buChar char="4"/>
              <a:defRPr sz="1800" b="1">
                <a:solidFill>
                  <a:schemeClr val="tx1"/>
                </a:solidFill>
                <a:latin typeface="+mn-lt"/>
                <a:ea typeface="ＭＳ Ｐゴシック" pitchFamily="-28" charset="-128"/>
                <a:cs typeface="ＭＳ Ｐゴシック" pitchFamily="-28" charset="-128"/>
              </a:defRPr>
            </a:lvl1pPr>
            <a:lvl2pPr marL="571500" indent="-228600" algn="l" rtl="0" eaLnBrk="1" fontAlgn="base" hangingPunct="1">
              <a:spcBef>
                <a:spcPct val="20000"/>
              </a:spcBef>
              <a:spcAft>
                <a:spcPct val="20000"/>
              </a:spcAft>
              <a:buChar char="–"/>
              <a:defRPr sz="1600">
                <a:solidFill>
                  <a:schemeClr val="tx1"/>
                </a:solidFill>
                <a:latin typeface="+mn-lt"/>
                <a:ea typeface="ＭＳ Ｐゴシック" pitchFamily="-28" charset="-128"/>
              </a:defRPr>
            </a:lvl2pPr>
            <a:lvl3pPr marL="863600" indent="-177800" algn="l" rtl="0" eaLnBrk="1" fontAlgn="base" hangingPunct="1">
              <a:spcBef>
                <a:spcPct val="20000"/>
              </a:spcBef>
              <a:spcAft>
                <a:spcPct val="20000"/>
              </a:spcAft>
              <a:buFont typeface="Wingdings" pitchFamily="-111" charset="2"/>
              <a:buChar char="§"/>
              <a:defRPr sz="1600">
                <a:solidFill>
                  <a:schemeClr val="tx1"/>
                </a:solidFill>
                <a:latin typeface="+mn-lt"/>
                <a:ea typeface="ＭＳ Ｐゴシック" pitchFamily="-28" charset="-128"/>
              </a:defRPr>
            </a:lvl3pPr>
            <a:lvl4pPr marL="1206500" indent="-228600" algn="l" rtl="0" eaLnBrk="1" fontAlgn="base" hangingPunct="1">
              <a:spcBef>
                <a:spcPct val="20000"/>
              </a:spcBef>
              <a:spcAft>
                <a:spcPct val="20000"/>
              </a:spcAft>
              <a:buChar char="–"/>
              <a:defRPr sz="1400">
                <a:solidFill>
                  <a:schemeClr val="tx1"/>
                </a:solidFill>
                <a:latin typeface="+mn-lt"/>
                <a:ea typeface="ＭＳ Ｐゴシック" pitchFamily="-28" charset="-128"/>
              </a:defRPr>
            </a:lvl4pPr>
            <a:lvl5pPr marL="1498600" indent="-177800" algn="l" rtl="0" eaLnBrk="1" fontAlgn="base" hangingPunct="1">
              <a:spcBef>
                <a:spcPct val="20000"/>
              </a:spcBef>
              <a:spcAft>
                <a:spcPct val="20000"/>
              </a:spcAft>
              <a:buFont typeface="Wingdings" pitchFamily="-111" charset="2"/>
              <a:buChar char=""/>
              <a:defRPr sz="1400">
                <a:solidFill>
                  <a:schemeClr val="tx1"/>
                </a:solidFill>
                <a:latin typeface="+mn-lt"/>
                <a:ea typeface="ＭＳ Ｐゴシック" pitchFamily="-28" charset="-128"/>
              </a:defRPr>
            </a:lvl5pPr>
            <a:lvl6pPr marL="19558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6pPr>
            <a:lvl7pPr marL="24130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7pPr>
            <a:lvl8pPr marL="28702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8pPr>
            <a:lvl9pPr marL="33274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9pPr>
          </a:lstStyle>
          <a:p>
            <a:pPr marL="0" marR="0" lvl="1" indent="0" algn="ctr">
              <a:lnSpc>
                <a:spcPct val="105000"/>
              </a:lnSpc>
              <a:buNone/>
            </a:pPr>
            <a:r>
              <a:rPr lang="en-US" sz="1800" b="1">
                <a:latin typeface="Times New Roman" panose="02020603050405020304" pitchFamily="18" charset="0"/>
                <a:cs typeface="Times New Roman" panose="02020603050405020304" pitchFamily="18" charset="0"/>
              </a:rPr>
              <a:t>This joint HHS- and industry- led initiative aims to increase awareness and foster consistency with cybersecurity practices for a wide range of stakeholders.</a:t>
            </a:r>
          </a:p>
          <a:p>
            <a:pPr marL="0" marR="0" lvl="1" indent="0">
              <a:lnSpc>
                <a:spcPct val="105000"/>
              </a:lnSpc>
              <a:buNone/>
            </a:pPr>
            <a:endParaRPr lang="en-US" sz="1000" b="1">
              <a:latin typeface="Times New Roman" panose="02020603050405020304" pitchFamily="18" charset="0"/>
              <a:cs typeface="Times New Roman" panose="02020603050405020304" pitchFamily="18" charset="0"/>
            </a:endParaRPr>
          </a:p>
          <a:p>
            <a:pPr marL="342900" lvl="1" indent="0">
              <a:buNone/>
            </a:pPr>
            <a:endParaRPr lang="en-US" b="0">
              <a:latin typeface="Times New Roman" panose="02020603050405020304" pitchFamily="18" charset="0"/>
              <a:cs typeface="Times New Roman" panose="02020603050405020304" pitchFamily="18" charset="0"/>
            </a:endParaRPr>
          </a:p>
          <a:p>
            <a:pPr lvl="1"/>
            <a:endParaRPr lang="en-US" sz="1200" b="0">
              <a:latin typeface="Times New Roman" panose="02020603050405020304" pitchFamily="18" charset="0"/>
              <a:cs typeface="Times New Roman" panose="02020603050405020304" pitchFamily="18" charset="0"/>
            </a:endParaRPr>
          </a:p>
        </p:txBody>
      </p:sp>
      <p:sp>
        <p:nvSpPr>
          <p:cNvPr id="11" name="Slide Number Placeholder 10"/>
          <p:cNvSpPr>
            <a:spLocks noGrp="1"/>
          </p:cNvSpPr>
          <p:nvPr>
            <p:ph type="sldNum" sz="quarter" idx="12"/>
          </p:nvPr>
        </p:nvSpPr>
        <p:spPr/>
        <p:txBody>
          <a:bodyPr/>
          <a:lstStyle/>
          <a:p>
            <a:fld id="{544CED4A-E9EA-407C-B40B-B4BD70753D37}" type="slidenum">
              <a:rPr lang="en-US" smtClean="0">
                <a:latin typeface="Times New Roman" panose="02020603050405020304" pitchFamily="18" charset="0"/>
                <a:cs typeface="Times New Roman" panose="02020603050405020304" pitchFamily="18" charset="0"/>
              </a:rPr>
              <a:t>22</a:t>
            </a:fld>
            <a:endParaRPr lang="en-US">
              <a:latin typeface="Times New Roman" panose="02020603050405020304" pitchFamily="18" charset="0"/>
              <a:cs typeface="Times New Roman" panose="02020603050405020304" pitchFamily="18" charset="0"/>
            </a:endParaRPr>
          </a:p>
        </p:txBody>
      </p:sp>
      <p:graphicFrame>
        <p:nvGraphicFramePr>
          <p:cNvPr id="2" name="Diagram 1"/>
          <p:cNvGraphicFramePr/>
          <p:nvPr>
            <p:extLst>
              <p:ext uri="{D42A27DB-BD31-4B8C-83A1-F6EECF244321}">
                <p14:modId xmlns:p14="http://schemas.microsoft.com/office/powerpoint/2010/main" val="3435080270"/>
              </p:ext>
            </p:extLst>
          </p:nvPr>
        </p:nvGraphicFramePr>
        <p:xfrm>
          <a:off x="1676400" y="2042990"/>
          <a:ext cx="5636269" cy="3373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7327352" y="2097832"/>
            <a:ext cx="1726515" cy="1531060"/>
          </a:xfrm>
          <a:prstGeom prst="rect">
            <a:avLst/>
          </a:prstGeom>
          <a:noFill/>
        </p:spPr>
        <p:txBody>
          <a:bodyPr wrap="square" rtlCol="0">
            <a:spAutoFit/>
          </a:bodyPr>
          <a:lstStyle/>
          <a:p>
            <a:pPr>
              <a:lnSpc>
                <a:spcPct val="105000"/>
              </a:lnSpc>
            </a:pPr>
            <a:r>
              <a:rPr lang="en-US" sz="1500">
                <a:latin typeface="Times New Roman" panose="02020603050405020304" pitchFamily="18" charset="0"/>
                <a:cs typeface="Times New Roman" panose="02020603050405020304" pitchFamily="18" charset="0"/>
              </a:rPr>
              <a:t>Small, medium, and large healthcare organizations can vary in their level of cybersecurity maturity and needs </a:t>
            </a:r>
          </a:p>
        </p:txBody>
      </p:sp>
      <p:sp>
        <p:nvSpPr>
          <p:cNvPr id="7" name="TextBox 6"/>
          <p:cNvSpPr txBox="1"/>
          <p:nvPr/>
        </p:nvSpPr>
        <p:spPr>
          <a:xfrm>
            <a:off x="-1059052" y="2097832"/>
            <a:ext cx="2590800" cy="1077218"/>
          </a:xfrm>
          <a:prstGeom prst="rect">
            <a:avLst/>
          </a:prstGeom>
          <a:noFill/>
        </p:spPr>
        <p:txBody>
          <a:bodyPr wrap="square" rtlCol="0">
            <a:spAutoFit/>
          </a:bodyPr>
          <a:lstStyle/>
          <a:p>
            <a:pPr lvl="2" algn="r"/>
            <a:r>
              <a:rPr lang="en-US" sz="1600">
                <a:latin typeface="Times New Roman" panose="02020603050405020304" pitchFamily="18" charset="0"/>
                <a:cs typeface="Times New Roman" panose="02020603050405020304" pitchFamily="18" charset="0"/>
              </a:rPr>
              <a:t>Executives</a:t>
            </a:r>
          </a:p>
          <a:p>
            <a:pPr lvl="2" algn="r"/>
            <a:r>
              <a:rPr lang="en-US" sz="1600">
                <a:latin typeface="Times New Roman" panose="02020603050405020304" pitchFamily="18" charset="0"/>
                <a:cs typeface="Times New Roman" panose="02020603050405020304" pitchFamily="18" charset="0"/>
              </a:rPr>
              <a:t>Practitioners</a:t>
            </a:r>
          </a:p>
          <a:p>
            <a:pPr lvl="2" algn="r"/>
            <a:r>
              <a:rPr lang="en-US" sz="1600">
                <a:latin typeface="Times New Roman" panose="02020603050405020304" pitchFamily="18" charset="0"/>
                <a:cs typeface="Times New Roman" panose="02020603050405020304" pitchFamily="18" charset="0"/>
              </a:rPr>
              <a:t>InfoSec</a:t>
            </a:r>
          </a:p>
          <a:p>
            <a:pPr lvl="2" algn="r"/>
            <a:r>
              <a:rPr lang="en-US" sz="1600">
                <a:latin typeface="Times New Roman" panose="02020603050405020304" pitchFamily="18" charset="0"/>
                <a:cs typeface="Times New Roman" panose="02020603050405020304" pitchFamily="18" charset="0"/>
              </a:rPr>
              <a:t>Users</a:t>
            </a:r>
          </a:p>
        </p:txBody>
      </p:sp>
      <p:sp>
        <p:nvSpPr>
          <p:cNvPr id="5" name="Rectangle 4"/>
          <p:cNvSpPr/>
          <p:nvPr/>
        </p:nvSpPr>
        <p:spPr>
          <a:xfrm>
            <a:off x="37136" y="3922003"/>
            <a:ext cx="1528902" cy="1323439"/>
          </a:xfrm>
          <a:prstGeom prst="rect">
            <a:avLst/>
          </a:prstGeom>
        </p:spPr>
        <p:txBody>
          <a:bodyPr wrap="square">
            <a:spAutoFit/>
          </a:bodyPr>
          <a:lstStyle/>
          <a:p>
            <a:pPr lvl="0" algn="r"/>
            <a:r>
              <a:rPr lang="en-US" sz="1600">
                <a:latin typeface="Times New Roman" panose="02020603050405020304" pitchFamily="18" charset="0"/>
                <a:cs typeface="Times New Roman" panose="02020603050405020304" pitchFamily="18" charset="0"/>
              </a:rPr>
              <a:t>It is critical for uninterrupted care delivery and patient safety </a:t>
            </a:r>
          </a:p>
        </p:txBody>
      </p:sp>
      <p:sp>
        <p:nvSpPr>
          <p:cNvPr id="6" name="Rectangle 5"/>
          <p:cNvSpPr/>
          <p:nvPr/>
        </p:nvSpPr>
        <p:spPr>
          <a:xfrm>
            <a:off x="7339211" y="3922004"/>
            <a:ext cx="1702796" cy="1323439"/>
          </a:xfrm>
          <a:prstGeom prst="rect">
            <a:avLst/>
          </a:prstGeom>
        </p:spPr>
        <p:txBody>
          <a:bodyPr wrap="square">
            <a:spAutoFit/>
          </a:bodyPr>
          <a:lstStyle/>
          <a:p>
            <a:pPr lvl="0"/>
            <a:r>
              <a:rPr lang="en-US" sz="1600">
                <a:latin typeface="Times New Roman" panose="02020603050405020304" pitchFamily="18" charset="0"/>
                <a:cs typeface="Times New Roman" panose="02020603050405020304" pitchFamily="18" charset="0"/>
              </a:rPr>
              <a:t>Cybersecurity should be treated as an enterprise issue, not just an IT issue</a:t>
            </a:r>
          </a:p>
        </p:txBody>
      </p:sp>
    </p:spTree>
    <p:extLst>
      <p:ext uri="{BB962C8B-B14F-4D97-AF65-F5344CB8AC3E}">
        <p14:creationId xmlns:p14="http://schemas.microsoft.com/office/powerpoint/2010/main" val="3960895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147498" y="228600"/>
            <a:ext cx="8823587" cy="914400"/>
          </a:xfrm>
          <a:prstGeom prst="rect">
            <a:avLst/>
          </a:prstGeom>
        </p:spPr>
        <p:txBody>
          <a:bodyPr/>
          <a:lstStyle>
            <a:lvl1pPr algn="ctr" rtl="0" eaLnBrk="0" fontAlgn="base" hangingPunct="0">
              <a:spcBef>
                <a:spcPct val="0"/>
              </a:spcBef>
              <a:spcAft>
                <a:spcPct val="0"/>
              </a:spcAft>
              <a:defRPr sz="3200" b="1">
                <a:solidFill>
                  <a:srgbClr val="002060"/>
                </a:solidFill>
                <a:latin typeface="+mj-lt"/>
                <a:ea typeface="+mj-ea"/>
                <a:cs typeface="+mj-cs"/>
              </a:defRPr>
            </a:lvl1pPr>
            <a:lvl2pPr algn="ctr" rtl="0" eaLnBrk="0" fontAlgn="base" hangingPunct="0">
              <a:spcBef>
                <a:spcPct val="0"/>
              </a:spcBef>
              <a:spcAft>
                <a:spcPct val="0"/>
              </a:spcAft>
              <a:defRPr sz="3200" b="1">
                <a:solidFill>
                  <a:srgbClr val="002060"/>
                </a:solidFill>
                <a:latin typeface="Century Gothic" pitchFamily="34" charset="0"/>
              </a:defRPr>
            </a:lvl2pPr>
            <a:lvl3pPr algn="ctr" rtl="0" eaLnBrk="0" fontAlgn="base" hangingPunct="0">
              <a:spcBef>
                <a:spcPct val="0"/>
              </a:spcBef>
              <a:spcAft>
                <a:spcPct val="0"/>
              </a:spcAft>
              <a:defRPr sz="3200" b="1">
                <a:solidFill>
                  <a:srgbClr val="002060"/>
                </a:solidFill>
                <a:latin typeface="Century Gothic" pitchFamily="34" charset="0"/>
              </a:defRPr>
            </a:lvl3pPr>
            <a:lvl4pPr algn="ctr" rtl="0" eaLnBrk="0" fontAlgn="base" hangingPunct="0">
              <a:spcBef>
                <a:spcPct val="0"/>
              </a:spcBef>
              <a:spcAft>
                <a:spcPct val="0"/>
              </a:spcAft>
              <a:defRPr sz="3200" b="1">
                <a:solidFill>
                  <a:srgbClr val="002060"/>
                </a:solidFill>
                <a:latin typeface="Century Gothic" pitchFamily="34" charset="0"/>
              </a:defRPr>
            </a:lvl4pPr>
            <a:lvl5pPr algn="ctr" rtl="0" eaLnBrk="0" fontAlgn="base" hangingPunct="0">
              <a:spcBef>
                <a:spcPct val="0"/>
              </a:spcBef>
              <a:spcAft>
                <a:spcPct val="0"/>
              </a:spcAft>
              <a:defRPr sz="3200" b="1">
                <a:solidFill>
                  <a:srgbClr val="002060"/>
                </a:solidFill>
                <a:latin typeface="Century Gothic" pitchFamily="34" charset="0"/>
              </a:defRPr>
            </a:lvl5pPr>
            <a:lvl6pPr marL="457200" algn="ctr" rtl="0" eaLnBrk="0" fontAlgn="base" hangingPunct="0">
              <a:spcBef>
                <a:spcPct val="0"/>
              </a:spcBef>
              <a:spcAft>
                <a:spcPct val="0"/>
              </a:spcAft>
              <a:defRPr sz="3200" b="1">
                <a:solidFill>
                  <a:srgbClr val="002060"/>
                </a:solidFill>
                <a:latin typeface="Century Gothic" pitchFamily="34" charset="0"/>
              </a:defRPr>
            </a:lvl6pPr>
            <a:lvl7pPr marL="914400" algn="ctr" rtl="0" eaLnBrk="0" fontAlgn="base" hangingPunct="0">
              <a:spcBef>
                <a:spcPct val="0"/>
              </a:spcBef>
              <a:spcAft>
                <a:spcPct val="0"/>
              </a:spcAft>
              <a:defRPr sz="3200" b="1">
                <a:solidFill>
                  <a:srgbClr val="002060"/>
                </a:solidFill>
                <a:latin typeface="Century Gothic" pitchFamily="34" charset="0"/>
              </a:defRPr>
            </a:lvl7pPr>
            <a:lvl8pPr marL="1371600" algn="ctr" rtl="0" eaLnBrk="0" fontAlgn="base" hangingPunct="0">
              <a:spcBef>
                <a:spcPct val="0"/>
              </a:spcBef>
              <a:spcAft>
                <a:spcPct val="0"/>
              </a:spcAft>
              <a:defRPr sz="3200" b="1">
                <a:solidFill>
                  <a:srgbClr val="002060"/>
                </a:solidFill>
                <a:latin typeface="Century Gothic" pitchFamily="34" charset="0"/>
              </a:defRPr>
            </a:lvl8pPr>
            <a:lvl9pPr marL="1828800" algn="ctr" rtl="0" eaLnBrk="0" fontAlgn="base" hangingPunct="0">
              <a:spcBef>
                <a:spcPct val="0"/>
              </a:spcBef>
              <a:spcAft>
                <a:spcPct val="0"/>
              </a:spcAft>
              <a:defRPr sz="3200" b="1">
                <a:solidFill>
                  <a:srgbClr val="002060"/>
                </a:solidFill>
                <a:latin typeface="Century Gothic" pitchFamily="34" charset="0"/>
              </a:defRPr>
            </a:lvl9pPr>
          </a:lstStyle>
          <a:p>
            <a:pPr algn="l"/>
            <a:r>
              <a:rPr lang="en-US" sz="2000" kern="0">
                <a:solidFill>
                  <a:schemeClr val="bg1"/>
                </a:solidFill>
                <a:latin typeface="Times New Roman" panose="02020603050405020304" pitchFamily="18" charset="0"/>
                <a:cs typeface="Times New Roman" panose="02020603050405020304" pitchFamily="18" charset="0"/>
              </a:rPr>
              <a:t>Cybersecurity: An Enterprise Issue</a:t>
            </a:r>
          </a:p>
        </p:txBody>
      </p:sp>
      <p:sp>
        <p:nvSpPr>
          <p:cNvPr id="8" name="Content Placeholder 2"/>
          <p:cNvSpPr>
            <a:spLocks noGrp="1"/>
          </p:cNvSpPr>
          <p:nvPr/>
        </p:nvSpPr>
        <p:spPr bwMode="auto">
          <a:xfrm>
            <a:off x="147498" y="838200"/>
            <a:ext cx="8854067" cy="5578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20000"/>
              </a:spcBef>
              <a:spcAft>
                <a:spcPct val="20000"/>
              </a:spcAft>
              <a:buFont typeface="Webdings" pitchFamily="-111" charset="2"/>
              <a:buChar char="4"/>
              <a:defRPr sz="1800" b="1">
                <a:solidFill>
                  <a:schemeClr val="tx1"/>
                </a:solidFill>
                <a:latin typeface="+mn-lt"/>
                <a:ea typeface="ＭＳ Ｐゴシック" pitchFamily="-28" charset="-128"/>
                <a:cs typeface="ＭＳ Ｐゴシック" pitchFamily="-28" charset="-128"/>
              </a:defRPr>
            </a:lvl1pPr>
            <a:lvl2pPr marL="571500" indent="-228600" algn="l" rtl="0" eaLnBrk="1" fontAlgn="base" hangingPunct="1">
              <a:spcBef>
                <a:spcPct val="20000"/>
              </a:spcBef>
              <a:spcAft>
                <a:spcPct val="20000"/>
              </a:spcAft>
              <a:buChar char="–"/>
              <a:defRPr sz="1600">
                <a:solidFill>
                  <a:schemeClr val="tx1"/>
                </a:solidFill>
                <a:latin typeface="+mn-lt"/>
                <a:ea typeface="ＭＳ Ｐゴシック" pitchFamily="-28" charset="-128"/>
              </a:defRPr>
            </a:lvl2pPr>
            <a:lvl3pPr marL="863600" indent="-177800" algn="l" rtl="0" eaLnBrk="1" fontAlgn="base" hangingPunct="1">
              <a:spcBef>
                <a:spcPct val="20000"/>
              </a:spcBef>
              <a:spcAft>
                <a:spcPct val="20000"/>
              </a:spcAft>
              <a:buFont typeface="Wingdings" pitchFamily="-111" charset="2"/>
              <a:buChar char="§"/>
              <a:defRPr sz="1600">
                <a:solidFill>
                  <a:schemeClr val="tx1"/>
                </a:solidFill>
                <a:latin typeface="+mn-lt"/>
                <a:ea typeface="ＭＳ Ｐゴシック" pitchFamily="-28" charset="-128"/>
              </a:defRPr>
            </a:lvl3pPr>
            <a:lvl4pPr marL="1206500" indent="-228600" algn="l" rtl="0" eaLnBrk="1" fontAlgn="base" hangingPunct="1">
              <a:spcBef>
                <a:spcPct val="20000"/>
              </a:spcBef>
              <a:spcAft>
                <a:spcPct val="20000"/>
              </a:spcAft>
              <a:buChar char="–"/>
              <a:defRPr sz="1400">
                <a:solidFill>
                  <a:schemeClr val="tx1"/>
                </a:solidFill>
                <a:latin typeface="+mn-lt"/>
                <a:ea typeface="ＭＳ Ｐゴシック" pitchFamily="-28" charset="-128"/>
              </a:defRPr>
            </a:lvl4pPr>
            <a:lvl5pPr marL="1498600" indent="-177800" algn="l" rtl="0" eaLnBrk="1" fontAlgn="base" hangingPunct="1">
              <a:spcBef>
                <a:spcPct val="20000"/>
              </a:spcBef>
              <a:spcAft>
                <a:spcPct val="20000"/>
              </a:spcAft>
              <a:buFont typeface="Wingdings" pitchFamily="-111" charset="2"/>
              <a:buChar char=""/>
              <a:defRPr sz="1400">
                <a:solidFill>
                  <a:schemeClr val="tx1"/>
                </a:solidFill>
                <a:latin typeface="+mn-lt"/>
                <a:ea typeface="ＭＳ Ｐゴシック" pitchFamily="-28" charset="-128"/>
              </a:defRPr>
            </a:lvl5pPr>
            <a:lvl6pPr marL="19558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6pPr>
            <a:lvl7pPr marL="24130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7pPr>
            <a:lvl8pPr marL="28702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8pPr>
            <a:lvl9pPr marL="33274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9pPr>
          </a:lstStyle>
          <a:p>
            <a:pPr marL="0" indent="0" algn="ctr">
              <a:lnSpc>
                <a:spcPct val="105000"/>
              </a:lnSpc>
              <a:buNone/>
            </a:pPr>
            <a:r>
              <a:rPr lang="en-US">
                <a:latin typeface="Times New Roman" panose="02020603050405020304" pitchFamily="18" charset="0"/>
                <a:cs typeface="Times New Roman" panose="02020603050405020304" pitchFamily="18" charset="0"/>
              </a:rPr>
              <a:t>HHS continues to institutionalize cybersecurity as a key priority and is actively advocating the culture shift to treat cybersecurity as an enterprise issue. </a:t>
            </a:r>
          </a:p>
          <a:p>
            <a:pPr marL="0" indent="0">
              <a:lnSpc>
                <a:spcPct val="105000"/>
              </a:lnSpc>
              <a:buNone/>
            </a:pPr>
            <a:r>
              <a:rPr lang="en-US">
                <a:latin typeface="Times New Roman" panose="02020603050405020304" pitchFamily="18" charset="0"/>
                <a:cs typeface="Times New Roman" panose="02020603050405020304" pitchFamily="18" charset="0"/>
              </a:rPr>
              <a:t>	</a:t>
            </a:r>
          </a:p>
          <a:p>
            <a:pPr marR="0" lvl="1">
              <a:lnSpc>
                <a:spcPct val="105000"/>
              </a:lnSpc>
              <a:buFont typeface="Times New Roman" panose="02020603050405020304" pitchFamily="18" charset="0"/>
              <a:buChar char="–"/>
            </a:pPr>
            <a:endParaRPr lang="en-US">
              <a:latin typeface="Times New Roman" panose="02020603050405020304" pitchFamily="18" charset="0"/>
              <a:cs typeface="Times New Roman" panose="02020603050405020304" pitchFamily="18" charset="0"/>
            </a:endParaRPr>
          </a:p>
          <a:p>
            <a:pPr marL="342900" marR="0" lvl="1" indent="0">
              <a:lnSpc>
                <a:spcPct val="105000"/>
              </a:lnSpc>
              <a:buNone/>
            </a:pPr>
            <a:r>
              <a:rPr lang="en-US">
                <a:latin typeface="Times New Roman" panose="02020603050405020304" pitchFamily="18" charset="0"/>
                <a:cs typeface="Times New Roman" panose="02020603050405020304" pitchFamily="18" charset="0"/>
              </a:rPr>
              <a:t>	</a:t>
            </a:r>
          </a:p>
        </p:txBody>
      </p:sp>
      <p:sp>
        <p:nvSpPr>
          <p:cNvPr id="11" name="Slide Number Placeholder 10"/>
          <p:cNvSpPr>
            <a:spLocks noGrp="1"/>
          </p:cNvSpPr>
          <p:nvPr>
            <p:ph type="sldNum" sz="quarter" idx="12"/>
          </p:nvPr>
        </p:nvSpPr>
        <p:spPr/>
        <p:txBody>
          <a:bodyPr/>
          <a:lstStyle/>
          <a:p>
            <a:fld id="{544CED4A-E9EA-407C-B40B-B4BD70753D37}" type="slidenum">
              <a:rPr lang="en-US" smtClean="0">
                <a:latin typeface="Times New Roman" panose="02020603050405020304" pitchFamily="18" charset="0"/>
                <a:cs typeface="Times New Roman" panose="02020603050405020304" pitchFamily="18" charset="0"/>
              </a:rPr>
              <a:t>23</a:t>
            </a:fld>
            <a:endParaRPr lang="en-US">
              <a:latin typeface="Times New Roman" panose="02020603050405020304" pitchFamily="18" charset="0"/>
              <a:cs typeface="Times New Roman" panose="02020603050405020304" pitchFamily="18" charset="0"/>
            </a:endParaRPr>
          </a:p>
        </p:txBody>
      </p:sp>
      <p:graphicFrame>
        <p:nvGraphicFramePr>
          <p:cNvPr id="2" name="Diagram 1"/>
          <p:cNvGraphicFramePr/>
          <p:nvPr>
            <p:extLst>
              <p:ext uri="{D42A27DB-BD31-4B8C-83A1-F6EECF244321}">
                <p14:modId xmlns:p14="http://schemas.microsoft.com/office/powerpoint/2010/main" val="1513412034"/>
              </p:ext>
            </p:extLst>
          </p:nvPr>
        </p:nvGraphicFramePr>
        <p:xfrm>
          <a:off x="-1769705" y="146804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409091" y="1660621"/>
            <a:ext cx="6438900" cy="1158779"/>
          </a:xfrm>
          <a:prstGeom prst="rect">
            <a:avLst/>
          </a:prstGeom>
          <a:noFill/>
        </p:spPr>
        <p:txBody>
          <a:bodyPr wrap="square" rtlCol="0">
            <a:spAutoFit/>
          </a:bodyPr>
          <a:lstStyle/>
          <a:p>
            <a:pPr>
              <a:lnSpc>
                <a:spcPct val="105000"/>
              </a:lnSpc>
            </a:pPr>
            <a:endParaRPr lang="en-US">
              <a:latin typeface="Times New Roman" panose="02020603050405020304" pitchFamily="18" charset="0"/>
              <a:cs typeface="Times New Roman" panose="02020603050405020304" pitchFamily="18" charset="0"/>
            </a:endParaRPr>
          </a:p>
          <a:p>
            <a:pPr>
              <a:lnSpc>
                <a:spcPct val="105000"/>
              </a:lnSpc>
            </a:pPr>
            <a:r>
              <a:rPr lang="en-US" sz="1600">
                <a:latin typeface="Times New Roman" panose="02020603050405020304" pitchFamily="18" charset="0"/>
                <a:cs typeface="Times New Roman" panose="02020603050405020304" pitchFamily="18" charset="0"/>
              </a:rPr>
              <a:t>HHS has Healthcare and Public Health (HPH) Sector-Specific Agency responsibilities for all hazards including cybersecurity and public-private partnerships. </a:t>
            </a:r>
          </a:p>
        </p:txBody>
      </p:sp>
      <p:sp>
        <p:nvSpPr>
          <p:cNvPr id="5" name="TextBox 4"/>
          <p:cNvSpPr txBox="1"/>
          <p:nvPr/>
        </p:nvSpPr>
        <p:spPr>
          <a:xfrm>
            <a:off x="2438400" y="3200400"/>
            <a:ext cx="6685084" cy="830997"/>
          </a:xfrm>
          <a:prstGeom prst="rect">
            <a:avLst/>
          </a:prstGeom>
          <a:noFill/>
        </p:spPr>
        <p:txBody>
          <a:bodyPr wrap="square" rtlCol="0">
            <a:spAutoFit/>
          </a:bodyPr>
          <a:lstStyle/>
          <a:p>
            <a:r>
              <a:rPr lang="en-US" sz="1600">
                <a:latin typeface="Times New Roman" panose="02020603050405020304" pitchFamily="18" charset="0"/>
                <a:cs typeface="Times New Roman" panose="02020603050405020304" pitchFamily="18" charset="0"/>
              </a:rPr>
              <a:t>Continued engagement with the Enterprise Risk Management (ERM) community and senior/executive leadership on cybersecurity activities, strategies, and risk management.</a:t>
            </a:r>
          </a:p>
        </p:txBody>
      </p:sp>
      <p:sp>
        <p:nvSpPr>
          <p:cNvPr id="6" name="TextBox 5"/>
          <p:cNvSpPr txBox="1"/>
          <p:nvPr/>
        </p:nvSpPr>
        <p:spPr>
          <a:xfrm>
            <a:off x="2409091" y="4191000"/>
            <a:ext cx="6685085" cy="1354217"/>
          </a:xfrm>
          <a:prstGeom prst="rect">
            <a:avLst/>
          </a:prstGeom>
          <a:noFill/>
        </p:spPr>
        <p:txBody>
          <a:bodyPr wrap="square" rtlCol="0">
            <a:spAutoFit/>
          </a:bodyPr>
          <a:lstStyle/>
          <a:p>
            <a:r>
              <a:rPr lang="en-US" sz="1600">
                <a:latin typeface="Times New Roman" panose="02020603050405020304" pitchFamily="18" charset="0"/>
                <a:cs typeface="Times New Roman" panose="02020603050405020304" pitchFamily="18" charset="0"/>
              </a:rPr>
              <a:t>As ERM matures within the healthcare industry, continued support is needed to operationalize cybersecurity and information security risks as part of our strategic, mission, and business risk management decisions across HHS and the HPH sector.</a:t>
            </a:r>
          </a:p>
          <a:p>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6982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33400" y="3124200"/>
            <a:ext cx="8018585" cy="838200"/>
          </a:xfrm>
        </p:spPr>
        <p:txBody>
          <a:bodyPr/>
          <a:lstStyle/>
          <a:p>
            <a:pPr algn="ctr"/>
            <a:r>
              <a:rPr lang="en-US" sz="2800" b="1">
                <a:latin typeface="Times New Roman" panose="02020603050405020304" pitchFamily="18" charset="0"/>
                <a:cs typeface="Times New Roman" panose="02020603050405020304" pitchFamily="18" charset="0"/>
              </a:rPr>
              <a:t>Pretesting Findings</a:t>
            </a:r>
            <a:endParaRPr lang="en-US" sz="2800" b="1" strike="sngStrike">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913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597D2-47B4-4258-8F0E-68C541797DF1}"/>
              </a:ext>
            </a:extLst>
          </p:cNvPr>
          <p:cNvSpPr>
            <a:spLocks noGrp="1"/>
          </p:cNvSpPr>
          <p:nvPr>
            <p:ph type="title"/>
          </p:nvPr>
        </p:nvSpPr>
        <p:spPr/>
        <p:txBody>
          <a:bodyPr/>
          <a:lstStyle/>
          <a:p>
            <a:r>
              <a:rPr lang="en-US"/>
              <a:t>Pretesting Background </a:t>
            </a:r>
          </a:p>
        </p:txBody>
      </p:sp>
      <p:sp>
        <p:nvSpPr>
          <p:cNvPr id="4" name="Slide Number Placeholder 3">
            <a:extLst>
              <a:ext uri="{FF2B5EF4-FFF2-40B4-BE49-F238E27FC236}">
                <a16:creationId xmlns:a16="http://schemas.microsoft.com/office/drawing/2014/main" id="{DD333C22-DF4B-40E0-A78D-C762B4D5693E}"/>
              </a:ext>
            </a:extLst>
          </p:cNvPr>
          <p:cNvSpPr>
            <a:spLocks noGrp="1"/>
          </p:cNvSpPr>
          <p:nvPr>
            <p:ph type="sldNum" sz="quarter" idx="12"/>
          </p:nvPr>
        </p:nvSpPr>
        <p:spPr/>
        <p:txBody>
          <a:bodyPr/>
          <a:lstStyle/>
          <a:p>
            <a:fld id="{544CED4A-E9EA-407C-B40B-B4BD70753D37}" type="slidenum">
              <a:rPr lang="en-US" smtClean="0"/>
              <a:t>25</a:t>
            </a:fld>
            <a:endParaRPr lang="en-US"/>
          </a:p>
        </p:txBody>
      </p:sp>
      <p:sp>
        <p:nvSpPr>
          <p:cNvPr id="5" name="Content Placeholder 4">
            <a:extLst>
              <a:ext uri="{FF2B5EF4-FFF2-40B4-BE49-F238E27FC236}">
                <a16:creationId xmlns:a16="http://schemas.microsoft.com/office/drawing/2014/main" id="{82BE15FD-998E-40AF-9DE8-B9B29ADCA234}"/>
              </a:ext>
            </a:extLst>
          </p:cNvPr>
          <p:cNvSpPr txBox="1">
            <a:spLocks noGrp="1"/>
          </p:cNvSpPr>
          <p:nvPr>
            <p:ph idx="1"/>
          </p:nvPr>
        </p:nvSpPr>
        <p:spPr>
          <a:xfrm>
            <a:off x="141288" y="1066800"/>
            <a:ext cx="8861425" cy="3305520"/>
          </a:xfrm>
          <a:prstGeom prst="rect">
            <a:avLst/>
          </a:prstGeom>
          <a:noFill/>
        </p:spPr>
        <p:txBody>
          <a:bodyPr wrap="square" rtlCol="0">
            <a:spAutoFit/>
          </a:bodyPr>
          <a:lstStyle/>
          <a:p>
            <a:pPr marL="0" indent="0">
              <a:buNone/>
            </a:pPr>
            <a:r>
              <a:rPr lang="en-US" sz="1800">
                <a:latin typeface="Times New Roman" panose="02020603050405020304" pitchFamily="18" charset="0"/>
                <a:cs typeface="Times New Roman" panose="02020603050405020304" pitchFamily="18" charset="0"/>
              </a:rPr>
              <a:t>Pretesting of the 405(d) document consisted of facilitated focus group discussions assessing the practicality, usability, and what impact this document can have.  Stakeholder groups included Medical Professionals, HPH CIOs/CISOs, and other HPH staff. </a:t>
            </a:r>
          </a:p>
          <a:p>
            <a:pPr marL="0" indent="0">
              <a:buNone/>
            </a:pPr>
            <a:r>
              <a:rPr lang="en-US" sz="1800">
                <a:latin typeface="Times New Roman" panose="02020603050405020304" pitchFamily="18" charset="0"/>
                <a:cs typeface="Times New Roman" panose="02020603050405020304" pitchFamily="18" charset="0"/>
              </a:rPr>
              <a:t>Pretesting sessions were both in-person and virtual, and feedback was gathered with focus groups of 9-15 participants via roundtable discussion. Comments were well received and incorporated into the initial publication, if applicable. Outstanding comments have been  captured for future reference.</a:t>
            </a:r>
          </a:p>
          <a:p>
            <a:endParaRPr lang="en-US" sz="1800">
              <a:latin typeface="Times New Roman" panose="02020603050405020304" pitchFamily="18" charset="0"/>
              <a:cs typeface="Times New Roman" panose="02020603050405020304" pitchFamily="18" charset="0"/>
            </a:endParaRPr>
          </a:p>
          <a:p>
            <a:endParaRPr lang="en-US" sz="1800">
              <a:latin typeface="Times New Roman" panose="02020603050405020304" pitchFamily="18" charset="0"/>
              <a:cs typeface="Times New Roman" panose="02020603050405020304" pitchFamily="18" charset="0"/>
            </a:endParaRPr>
          </a:p>
          <a:p>
            <a:endParaRPr lang="en-US" sz="1800">
              <a:latin typeface="Times New Roman" panose="02020603050405020304" pitchFamily="18" charset="0"/>
              <a:cs typeface="Times New Roman" panose="02020603050405020304" pitchFamily="18" charset="0"/>
            </a:endParaRPr>
          </a:p>
        </p:txBody>
      </p:sp>
      <p:pic>
        <p:nvPicPr>
          <p:cNvPr id="6" name="Picture 5" descr="A close up of a device&#10;&#10;Description automatically generated">
            <a:extLst>
              <a:ext uri="{FF2B5EF4-FFF2-40B4-BE49-F238E27FC236}">
                <a16:creationId xmlns:a16="http://schemas.microsoft.com/office/drawing/2014/main" id="{D5DBF54D-3C01-413D-87D7-C6E6B78FC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3200400"/>
            <a:ext cx="4191000" cy="2795397"/>
          </a:xfrm>
          <a:prstGeom prst="rect">
            <a:avLst/>
          </a:prstGeom>
        </p:spPr>
      </p:pic>
    </p:spTree>
    <p:extLst>
      <p:ext uri="{BB962C8B-B14F-4D97-AF65-F5344CB8AC3E}">
        <p14:creationId xmlns:p14="http://schemas.microsoft.com/office/powerpoint/2010/main" val="3427044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09D76-F96C-4C3D-9307-EC5DB017C90F}"/>
              </a:ext>
            </a:extLst>
          </p:cNvPr>
          <p:cNvSpPr>
            <a:spLocks noGrp="1"/>
          </p:cNvSpPr>
          <p:nvPr>
            <p:ph type="title"/>
          </p:nvPr>
        </p:nvSpPr>
        <p:spPr>
          <a:xfrm>
            <a:off x="86668" y="-44264"/>
            <a:ext cx="8862646" cy="685800"/>
          </a:xfrm>
        </p:spPr>
        <p:txBody>
          <a:bodyPr/>
          <a:lstStyle/>
          <a:p>
            <a:r>
              <a:rPr lang="en-US">
                <a:latin typeface="Times New Roman" panose="02020603050405020304" pitchFamily="18" charset="0"/>
                <a:cs typeface="Times New Roman" panose="02020603050405020304" pitchFamily="18" charset="0"/>
              </a:rPr>
              <a:t>Pretesting: By Region</a:t>
            </a:r>
          </a:p>
        </p:txBody>
      </p:sp>
      <p:sp>
        <p:nvSpPr>
          <p:cNvPr id="12" name="Slide Number Placeholder 11"/>
          <p:cNvSpPr>
            <a:spLocks noGrp="1"/>
          </p:cNvSpPr>
          <p:nvPr>
            <p:ph type="sldNum" sz="quarter" idx="12"/>
          </p:nvPr>
        </p:nvSpPr>
        <p:spPr/>
        <p:txBody>
          <a:bodyPr/>
          <a:lstStyle/>
          <a:p>
            <a:fld id="{544CED4A-E9EA-407C-B40B-B4BD70753D37}" type="slidenum">
              <a:rPr lang="en-US" smtClean="0"/>
              <a:t>26</a:t>
            </a:fld>
            <a:endParaRPr lang="en-US"/>
          </a:p>
        </p:txBody>
      </p:sp>
      <p:pic>
        <p:nvPicPr>
          <p:cNvPr id="3" name="Picture 2"/>
          <p:cNvPicPr>
            <a:picLocks noChangeAspect="1"/>
          </p:cNvPicPr>
          <p:nvPr/>
        </p:nvPicPr>
        <p:blipFill>
          <a:blip r:embed="rId3"/>
          <a:stretch>
            <a:fillRect/>
          </a:stretch>
        </p:blipFill>
        <p:spPr>
          <a:xfrm>
            <a:off x="729155" y="1143000"/>
            <a:ext cx="7685690" cy="4572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315222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09D76-F96C-4C3D-9307-EC5DB017C90F}"/>
              </a:ext>
            </a:extLst>
          </p:cNvPr>
          <p:cNvSpPr>
            <a:spLocks noGrp="1"/>
          </p:cNvSpPr>
          <p:nvPr>
            <p:ph type="title"/>
          </p:nvPr>
        </p:nvSpPr>
        <p:spPr>
          <a:xfrm>
            <a:off x="86668" y="-44264"/>
            <a:ext cx="8862646" cy="685800"/>
          </a:xfrm>
        </p:spPr>
        <p:txBody>
          <a:bodyPr/>
          <a:lstStyle/>
          <a:p>
            <a:r>
              <a:rPr lang="en-US" sz="2000"/>
              <a:t>Pretesting: By Role</a:t>
            </a:r>
          </a:p>
        </p:txBody>
      </p:sp>
      <p:sp>
        <p:nvSpPr>
          <p:cNvPr id="12" name="Slide Number Placeholder 11"/>
          <p:cNvSpPr>
            <a:spLocks noGrp="1"/>
          </p:cNvSpPr>
          <p:nvPr>
            <p:ph type="sldNum" sz="quarter" idx="12"/>
          </p:nvPr>
        </p:nvSpPr>
        <p:spPr/>
        <p:txBody>
          <a:bodyPr/>
          <a:lstStyle/>
          <a:p>
            <a:fld id="{544CED4A-E9EA-407C-B40B-B4BD70753D37}" type="slidenum">
              <a:rPr lang="en-US" smtClean="0"/>
              <a:t>27</a:t>
            </a:fld>
            <a:endParaRPr lang="en-US"/>
          </a:p>
        </p:txBody>
      </p:sp>
      <p:sp>
        <p:nvSpPr>
          <p:cNvPr id="3" name="TextBox 2"/>
          <p:cNvSpPr txBox="1"/>
          <p:nvPr/>
        </p:nvSpPr>
        <p:spPr>
          <a:xfrm>
            <a:off x="609600" y="5715000"/>
            <a:ext cx="2743200" cy="261610"/>
          </a:xfrm>
          <a:prstGeom prst="rect">
            <a:avLst/>
          </a:prstGeom>
          <a:noFill/>
        </p:spPr>
        <p:txBody>
          <a:bodyPr wrap="square" rtlCol="0">
            <a:spAutoFit/>
          </a:bodyPr>
          <a:lstStyle/>
          <a:p>
            <a:r>
              <a:rPr lang="en-US" sz="1100" b="1" i="1"/>
              <a:t>*123 Total Participants</a:t>
            </a:r>
          </a:p>
        </p:txBody>
      </p:sp>
      <p:pic>
        <p:nvPicPr>
          <p:cNvPr id="5" name="Picture 4"/>
          <p:cNvPicPr>
            <a:picLocks noChangeAspect="1"/>
          </p:cNvPicPr>
          <p:nvPr/>
        </p:nvPicPr>
        <p:blipFill>
          <a:blip r:embed="rId3"/>
          <a:stretch>
            <a:fillRect/>
          </a:stretch>
        </p:blipFill>
        <p:spPr>
          <a:xfrm>
            <a:off x="240028" y="930368"/>
            <a:ext cx="8555925" cy="44958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330059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09D76-F96C-4C3D-9307-EC5DB017C90F}"/>
              </a:ext>
            </a:extLst>
          </p:cNvPr>
          <p:cNvSpPr>
            <a:spLocks noGrp="1"/>
          </p:cNvSpPr>
          <p:nvPr>
            <p:ph type="title"/>
          </p:nvPr>
        </p:nvSpPr>
        <p:spPr>
          <a:xfrm>
            <a:off x="86668" y="-44264"/>
            <a:ext cx="8862646" cy="685800"/>
          </a:xfrm>
        </p:spPr>
        <p:txBody>
          <a:bodyPr/>
          <a:lstStyle/>
          <a:p>
            <a:r>
              <a:rPr lang="en-US" sz="2000"/>
              <a:t>Pretesting: By Organization</a:t>
            </a:r>
          </a:p>
        </p:txBody>
      </p:sp>
      <p:sp>
        <p:nvSpPr>
          <p:cNvPr id="12" name="Slide Number Placeholder 11"/>
          <p:cNvSpPr>
            <a:spLocks noGrp="1"/>
          </p:cNvSpPr>
          <p:nvPr>
            <p:ph type="sldNum" sz="quarter" idx="12"/>
          </p:nvPr>
        </p:nvSpPr>
        <p:spPr/>
        <p:txBody>
          <a:bodyPr/>
          <a:lstStyle/>
          <a:p>
            <a:fld id="{544CED4A-E9EA-407C-B40B-B4BD70753D37}" type="slidenum">
              <a:rPr lang="en-US" smtClean="0"/>
              <a:t>28</a:t>
            </a:fld>
            <a:endParaRPr lang="en-US"/>
          </a:p>
        </p:txBody>
      </p:sp>
      <p:pic>
        <p:nvPicPr>
          <p:cNvPr id="3" name="Picture 2"/>
          <p:cNvPicPr>
            <a:picLocks noChangeAspect="1"/>
          </p:cNvPicPr>
          <p:nvPr/>
        </p:nvPicPr>
        <p:blipFill>
          <a:blip r:embed="rId3"/>
          <a:stretch>
            <a:fillRect/>
          </a:stretch>
        </p:blipFill>
        <p:spPr>
          <a:xfrm>
            <a:off x="609600" y="914400"/>
            <a:ext cx="7862699" cy="50292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58855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33400" y="3124200"/>
            <a:ext cx="8018585" cy="838200"/>
          </a:xfrm>
        </p:spPr>
        <p:txBody>
          <a:bodyPr/>
          <a:lstStyle/>
          <a:p>
            <a:pPr algn="ctr"/>
            <a:r>
              <a:rPr lang="en-US" sz="2800" b="1">
                <a:latin typeface="Times New Roman" panose="02020603050405020304" pitchFamily="18" charset="0"/>
                <a:cs typeface="Times New Roman" panose="02020603050405020304" pitchFamily="18" charset="0"/>
              </a:rPr>
              <a:t>Looking Forward </a:t>
            </a:r>
            <a:endParaRPr lang="en-US" sz="2800" b="1" strike="sngStrike">
              <a:latin typeface="Times New Roman" panose="02020603050405020304" pitchFamily="18" charset="0"/>
              <a:cs typeface="Times New Roman" panose="02020603050405020304" pitchFamily="18" charset="0"/>
            </a:endParaRPr>
          </a:p>
        </p:txBody>
      </p:sp>
      <p:sp>
        <p:nvSpPr>
          <p:cNvPr id="2" name="Rectangle 1"/>
          <p:cNvSpPr/>
          <p:nvPr/>
        </p:nvSpPr>
        <p:spPr>
          <a:xfrm>
            <a:off x="4450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Tree>
    <p:extLst>
      <p:ext uri="{BB962C8B-B14F-4D97-AF65-F5344CB8AC3E}">
        <p14:creationId xmlns:p14="http://schemas.microsoft.com/office/powerpoint/2010/main" val="3040526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439" y="-76200"/>
            <a:ext cx="8862646" cy="838200"/>
          </a:xfrm>
        </p:spPr>
        <p:txBody>
          <a:bodyPr/>
          <a:lstStyle/>
          <a:p>
            <a:r>
              <a:rPr lang="en-US">
                <a:latin typeface="Times New Roman" panose="02020603050405020304" pitchFamily="18" charset="0"/>
                <a:cs typeface="Times New Roman" panose="02020603050405020304" pitchFamily="18" charset="0"/>
              </a:rPr>
              <a:t>Cybersecurity Act of 2015 (CSA): Legislative Basis</a:t>
            </a:r>
          </a:p>
        </p:txBody>
      </p:sp>
      <p:graphicFrame>
        <p:nvGraphicFramePr>
          <p:cNvPr id="5" name="Diagram 4"/>
          <p:cNvGraphicFramePr/>
          <p:nvPr>
            <p:extLst>
              <p:ext uri="{D42A27DB-BD31-4B8C-83A1-F6EECF244321}">
                <p14:modId xmlns:p14="http://schemas.microsoft.com/office/powerpoint/2010/main" val="4032616147"/>
              </p:ext>
            </p:extLst>
          </p:nvPr>
        </p:nvGraphicFramePr>
        <p:xfrm>
          <a:off x="419100" y="1676400"/>
          <a:ext cx="83058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6037052" y="3276600"/>
            <a:ext cx="2743200" cy="19812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p:cNvSpPr>
            <a:spLocks noGrp="1"/>
          </p:cNvSpPr>
          <p:nvPr>
            <p:ph type="sldNum" sz="quarter" idx="12"/>
          </p:nvPr>
        </p:nvSpPr>
        <p:spPr/>
        <p:txBody>
          <a:bodyPr/>
          <a:lstStyle/>
          <a:p>
            <a:fld id="{544CED4A-E9EA-407C-B40B-B4BD70753D37}" type="slidenum">
              <a:rPr lang="en-US" smtClean="0"/>
              <a:t>3</a:t>
            </a:fld>
            <a:endParaRPr lang="en-US"/>
          </a:p>
        </p:txBody>
      </p:sp>
    </p:spTree>
    <p:extLst>
      <p:ext uri="{BB962C8B-B14F-4D97-AF65-F5344CB8AC3E}">
        <p14:creationId xmlns:p14="http://schemas.microsoft.com/office/powerpoint/2010/main" val="1320272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Looking Forward </a:t>
            </a:r>
          </a:p>
        </p:txBody>
      </p:sp>
      <p:sp>
        <p:nvSpPr>
          <p:cNvPr id="4" name="Date Placeholder 3"/>
          <p:cNvSpPr>
            <a:spLocks noGrp="1"/>
          </p:cNvSpPr>
          <p:nvPr>
            <p:ph type="dt" sz="half" idx="10"/>
          </p:nvPr>
        </p:nvSpPr>
        <p:spPr>
          <a:xfrm>
            <a:off x="7238199" y="6452616"/>
            <a:ext cx="757116" cy="30911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DB9F2A-102F-4FE7-98D2-A4D91F1CBC77}" type="datetime1">
              <a:rPr kumimoji="0" lang="en-US" sz="900" b="0" i="0" u="none" strike="noStrike" kern="1200" cap="none" spc="0" normalizeH="0" baseline="0" noProof="0" smtClean="0">
                <a:ln>
                  <a:noFill/>
                </a:ln>
                <a:solidFill>
                  <a:prstClr val="white"/>
                </a:solidFill>
                <a:effectLst/>
                <a:uLnTx/>
                <a:uFillTx/>
                <a:latin typeface="Arial" charset="0"/>
                <a:ea typeface="ＭＳ Ｐゴシック" pitchFamily="18"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11/25/2019</a:t>
            </a:fld>
            <a:endParaRPr kumimoji="0" lang="en-US" sz="900" b="0" i="0" u="none" strike="noStrike" kern="1200" cap="none" spc="0" normalizeH="0" baseline="0" noProof="0">
              <a:ln>
                <a:noFill/>
              </a:ln>
              <a:solidFill>
                <a:prstClr val="white"/>
              </a:solidFill>
              <a:effectLst/>
              <a:uLnTx/>
              <a:uFillTx/>
              <a:latin typeface="Arial" charset="0"/>
              <a:ea typeface="ＭＳ Ｐゴシック" pitchFamily="18"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white"/>
                </a:solidFill>
                <a:effectLst/>
                <a:uLnTx/>
                <a:uFillTx/>
                <a:latin typeface="Arial" charset="0"/>
                <a:ea typeface="ＭＳ Ｐゴシック" pitchFamily="18" charset="-128"/>
                <a:cs typeface="+mn-cs"/>
              </a:rPr>
              <a:t>Controlled Unclassified information (CUI)</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4CED4A-E9EA-407C-B40B-B4BD70753D37}" type="slidenum">
              <a:rPr kumimoji="0" lang="en-US" sz="900" b="0" i="0" u="none" strike="noStrike" kern="1200" cap="none" spc="0" normalizeH="0" baseline="0" noProof="0" smtClean="0">
                <a:ln>
                  <a:noFill/>
                </a:ln>
                <a:solidFill>
                  <a:prstClr val="white"/>
                </a:solidFill>
                <a:effectLst/>
                <a:uLnTx/>
                <a:uFillTx/>
                <a:latin typeface="Arial" charset="0"/>
                <a:ea typeface="ＭＳ Ｐゴシック" pitchFamily="18"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900" b="0" i="0" u="none" strike="noStrike" kern="1200" cap="none" spc="0" normalizeH="0" baseline="0" noProof="0">
              <a:ln>
                <a:noFill/>
              </a:ln>
              <a:solidFill>
                <a:prstClr val="white"/>
              </a:solidFill>
              <a:effectLst/>
              <a:uLnTx/>
              <a:uFillTx/>
              <a:latin typeface="Arial" charset="0"/>
              <a:ea typeface="ＭＳ Ｐゴシック" pitchFamily="18" charset="-128"/>
              <a:cs typeface="+mn-cs"/>
            </a:endParaRPr>
          </a:p>
        </p:txBody>
      </p:sp>
      <p:sp>
        <p:nvSpPr>
          <p:cNvPr id="7" name="AutoShape 2" descr="Image result for looking forward"/>
          <p:cNvSpPr>
            <a:spLocks noChangeAspect="1" noChangeArrowheads="1"/>
          </p:cNvSpPr>
          <p:nvPr/>
        </p:nvSpPr>
        <p:spPr bwMode="auto">
          <a:xfrm>
            <a:off x="2520084" y="327659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8" name="Content Placeholder 7"/>
          <p:cNvSpPr>
            <a:spLocks noGrp="1"/>
          </p:cNvSpPr>
          <p:nvPr>
            <p:ph idx="1"/>
          </p:nvPr>
        </p:nvSpPr>
        <p:spPr/>
        <p:txBody>
          <a:bodyPr/>
          <a:lstStyle/>
          <a:p>
            <a:pPr marL="0" indent="0" algn="ctr">
              <a:buNone/>
            </a:pPr>
            <a:r>
              <a:rPr lang="en-US" sz="1800" b="1">
                <a:latin typeface="Times New Roman" panose="02020603050405020304" pitchFamily="18" charset="0"/>
                <a:cs typeface="Times New Roman" panose="02020603050405020304" pitchFamily="18" charset="0"/>
              </a:rPr>
              <a:t>CSA 405(d) aims to be the leading collaboration center of OCIO/OIS, in partnership with HHS Divisions, and the healthcare industry focused on the development of resources that help align health care cybersecurity practices</a:t>
            </a:r>
          </a:p>
          <a:p>
            <a:r>
              <a:rPr lang="en-US" sz="1800" b="1">
                <a:latin typeface="Times New Roman" panose="02020603050405020304" pitchFamily="18" charset="0"/>
                <a:cs typeface="Times New Roman" panose="02020603050405020304" pitchFamily="18" charset="0"/>
              </a:rPr>
              <a:t>Immediate Next Steps</a:t>
            </a:r>
          </a:p>
          <a:p>
            <a:pPr lvl="1"/>
            <a:r>
              <a:rPr lang="en-US" sz="1600">
                <a:latin typeface="Times New Roman" panose="02020603050405020304" pitchFamily="18" charset="0"/>
                <a:cs typeface="Times New Roman" panose="02020603050405020304" pitchFamily="18" charset="0"/>
              </a:rPr>
              <a:t>Over the course of the next year the 405(d) Team plans to continue to develop awareness of the HICP publication and engage with stakeholders by:</a:t>
            </a:r>
          </a:p>
          <a:p>
            <a:pPr lvl="2"/>
            <a:r>
              <a:rPr lang="en-US" sz="1600">
                <a:latin typeface="Times New Roman" panose="02020603050405020304" pitchFamily="18" charset="0"/>
                <a:cs typeface="Times New Roman" panose="02020603050405020304" pitchFamily="18" charset="0"/>
              </a:rPr>
              <a:t>Building additional supporting materials/resources to spotlight the HICP publication and related content</a:t>
            </a:r>
          </a:p>
          <a:p>
            <a:pPr lvl="2"/>
            <a:r>
              <a:rPr lang="en-US" sz="1600">
                <a:latin typeface="Times New Roman" panose="02020603050405020304" pitchFamily="18" charset="0"/>
                <a:cs typeface="Times New Roman" panose="02020603050405020304" pitchFamily="18" charset="0"/>
              </a:rPr>
              <a:t>Develop means to collect feedback and implementation of HICP practices and methods</a:t>
            </a:r>
          </a:p>
          <a:p>
            <a:pPr lvl="2"/>
            <a:r>
              <a:rPr lang="en-US" sz="1600">
                <a:latin typeface="Times New Roman" panose="02020603050405020304" pitchFamily="18" charset="0"/>
                <a:cs typeface="Times New Roman" panose="02020603050405020304" pitchFamily="18" charset="0"/>
              </a:rPr>
              <a:t>Hosting additional outreach engagements</a:t>
            </a:r>
          </a:p>
        </p:txBody>
      </p:sp>
      <p:pic>
        <p:nvPicPr>
          <p:cNvPr id="9" name="Picture 8" descr="A close up of a logo&#10;&#10;Description automatically generated">
            <a:extLst>
              <a:ext uri="{FF2B5EF4-FFF2-40B4-BE49-F238E27FC236}">
                <a16:creationId xmlns:a16="http://schemas.microsoft.com/office/drawing/2014/main" id="{994B6627-9C9A-40D6-9428-92C8E80E6A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3888936"/>
            <a:ext cx="3275799" cy="2152200"/>
          </a:xfrm>
          <a:prstGeom prst="rect">
            <a:avLst/>
          </a:prstGeom>
        </p:spPr>
      </p:pic>
    </p:spTree>
    <p:extLst>
      <p:ext uri="{BB962C8B-B14F-4D97-AF65-F5344CB8AC3E}">
        <p14:creationId xmlns:p14="http://schemas.microsoft.com/office/powerpoint/2010/main" val="2594237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33400" y="3124200"/>
            <a:ext cx="8018585" cy="838200"/>
          </a:xfrm>
        </p:spPr>
        <p:txBody>
          <a:bodyPr/>
          <a:lstStyle/>
          <a:p>
            <a:pPr algn="ctr"/>
            <a:r>
              <a:rPr lang="en-US" sz="2800" b="1">
                <a:latin typeface="Times New Roman" panose="02020603050405020304" pitchFamily="18" charset="0"/>
                <a:cs typeface="Times New Roman" panose="02020603050405020304" pitchFamily="18" charset="0"/>
              </a:rPr>
              <a:t>Questions </a:t>
            </a:r>
            <a:endParaRPr lang="en-US" sz="2800" b="1" strike="sngStrike">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14980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07DDF0-B3F7-442E-8308-751CB87A30E8}"/>
              </a:ext>
            </a:extLst>
          </p:cNvPr>
          <p:cNvSpPr>
            <a:spLocks noGrp="1"/>
          </p:cNvSpPr>
          <p:nvPr>
            <p:ph type="title"/>
          </p:nvPr>
        </p:nvSpPr>
        <p:spPr/>
        <p:txBody>
          <a:bodyPr/>
          <a:lstStyle/>
          <a:p>
            <a:r>
              <a:rPr lang="en-US"/>
              <a:t>Thank you for Joining Us</a:t>
            </a:r>
          </a:p>
        </p:txBody>
      </p:sp>
      <p:sp>
        <p:nvSpPr>
          <p:cNvPr id="6" name="Text Placeholder 5">
            <a:extLst>
              <a:ext uri="{FF2B5EF4-FFF2-40B4-BE49-F238E27FC236}">
                <a16:creationId xmlns:a16="http://schemas.microsoft.com/office/drawing/2014/main" id="{36925842-B32E-400D-9744-28606579FF24}"/>
              </a:ext>
            </a:extLst>
          </p:cNvPr>
          <p:cNvSpPr>
            <a:spLocks noGrp="1"/>
          </p:cNvSpPr>
          <p:nvPr>
            <p:ph type="body" sz="quarter" idx="10"/>
          </p:nvPr>
        </p:nvSpPr>
        <p:spPr/>
        <p:txBody>
          <a:bodyPr/>
          <a:lstStyle/>
          <a:p>
            <a:r>
              <a:rPr lang="en-US"/>
              <a:t>Visit us at: www.phe.gov/405d</a:t>
            </a:r>
          </a:p>
          <a:p>
            <a:r>
              <a:rPr lang="en-US"/>
              <a:t>Contact Us at: </a:t>
            </a:r>
            <a:r>
              <a:rPr lang="en-US" u="sng">
                <a:hlinkClick r:id="rId2"/>
              </a:rPr>
              <a:t>CISA405d@hhs.gov</a:t>
            </a:r>
            <a:r>
              <a:rPr lang="en-US"/>
              <a:t> </a:t>
            </a:r>
          </a:p>
        </p:txBody>
      </p:sp>
      <p:sp>
        <p:nvSpPr>
          <p:cNvPr id="4" name="Slide Number Placeholder 3">
            <a:extLst>
              <a:ext uri="{FF2B5EF4-FFF2-40B4-BE49-F238E27FC236}">
                <a16:creationId xmlns:a16="http://schemas.microsoft.com/office/drawing/2014/main" id="{BB33956A-0414-479D-9DEF-2F11CE4078BE}"/>
              </a:ext>
            </a:extLst>
          </p:cNvPr>
          <p:cNvSpPr>
            <a:spLocks noGrp="1"/>
          </p:cNvSpPr>
          <p:nvPr>
            <p:ph type="sldNum" sz="quarter" idx="4294967295"/>
          </p:nvPr>
        </p:nvSpPr>
        <p:spPr>
          <a:xfrm>
            <a:off x="8402638" y="6432550"/>
            <a:ext cx="741362" cy="349250"/>
          </a:xfrm>
        </p:spPr>
        <p:txBody>
          <a:bodyPr/>
          <a:lstStyle/>
          <a:p>
            <a:fld id="{544CED4A-E9EA-407C-B40B-B4BD70753D37}" type="slidenum">
              <a:rPr lang="en-US" smtClean="0"/>
              <a:t>32</a:t>
            </a:fld>
            <a:endParaRPr lang="en-US"/>
          </a:p>
        </p:txBody>
      </p:sp>
    </p:spTree>
    <p:extLst>
      <p:ext uri="{BB962C8B-B14F-4D97-AF65-F5344CB8AC3E}">
        <p14:creationId xmlns:p14="http://schemas.microsoft.com/office/powerpoint/2010/main" val="3713713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10EE753-26C5-408B-BD59-BD37D5612E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053" b="11659"/>
          <a:stretch/>
        </p:blipFill>
        <p:spPr>
          <a:xfrm>
            <a:off x="1219200" y="2971800"/>
            <a:ext cx="6403848" cy="3124200"/>
          </a:xfrm>
          <a:prstGeom prst="rect">
            <a:avLst/>
          </a:prstGeom>
        </p:spPr>
      </p:pic>
      <p:sp>
        <p:nvSpPr>
          <p:cNvPr id="4" name="Title 4"/>
          <p:cNvSpPr txBox="1">
            <a:spLocks/>
          </p:cNvSpPr>
          <p:nvPr/>
        </p:nvSpPr>
        <p:spPr>
          <a:xfrm>
            <a:off x="147498" y="228600"/>
            <a:ext cx="8823587" cy="914400"/>
          </a:xfrm>
          <a:prstGeom prst="rect">
            <a:avLst/>
          </a:prstGeom>
        </p:spPr>
        <p:txBody>
          <a:bodyPr/>
          <a:lstStyle>
            <a:lvl1pPr algn="ctr" rtl="0" eaLnBrk="0" fontAlgn="base" hangingPunct="0">
              <a:spcBef>
                <a:spcPct val="0"/>
              </a:spcBef>
              <a:spcAft>
                <a:spcPct val="0"/>
              </a:spcAft>
              <a:defRPr sz="3200" b="1">
                <a:solidFill>
                  <a:srgbClr val="002060"/>
                </a:solidFill>
                <a:latin typeface="+mj-lt"/>
                <a:ea typeface="+mj-ea"/>
                <a:cs typeface="+mj-cs"/>
              </a:defRPr>
            </a:lvl1pPr>
            <a:lvl2pPr algn="ctr" rtl="0" eaLnBrk="0" fontAlgn="base" hangingPunct="0">
              <a:spcBef>
                <a:spcPct val="0"/>
              </a:spcBef>
              <a:spcAft>
                <a:spcPct val="0"/>
              </a:spcAft>
              <a:defRPr sz="3200" b="1">
                <a:solidFill>
                  <a:srgbClr val="002060"/>
                </a:solidFill>
                <a:latin typeface="Century Gothic" pitchFamily="34" charset="0"/>
              </a:defRPr>
            </a:lvl2pPr>
            <a:lvl3pPr algn="ctr" rtl="0" eaLnBrk="0" fontAlgn="base" hangingPunct="0">
              <a:spcBef>
                <a:spcPct val="0"/>
              </a:spcBef>
              <a:spcAft>
                <a:spcPct val="0"/>
              </a:spcAft>
              <a:defRPr sz="3200" b="1">
                <a:solidFill>
                  <a:srgbClr val="002060"/>
                </a:solidFill>
                <a:latin typeface="Century Gothic" pitchFamily="34" charset="0"/>
              </a:defRPr>
            </a:lvl3pPr>
            <a:lvl4pPr algn="ctr" rtl="0" eaLnBrk="0" fontAlgn="base" hangingPunct="0">
              <a:spcBef>
                <a:spcPct val="0"/>
              </a:spcBef>
              <a:spcAft>
                <a:spcPct val="0"/>
              </a:spcAft>
              <a:defRPr sz="3200" b="1">
                <a:solidFill>
                  <a:srgbClr val="002060"/>
                </a:solidFill>
                <a:latin typeface="Century Gothic" pitchFamily="34" charset="0"/>
              </a:defRPr>
            </a:lvl4pPr>
            <a:lvl5pPr algn="ctr" rtl="0" eaLnBrk="0" fontAlgn="base" hangingPunct="0">
              <a:spcBef>
                <a:spcPct val="0"/>
              </a:spcBef>
              <a:spcAft>
                <a:spcPct val="0"/>
              </a:spcAft>
              <a:defRPr sz="3200" b="1">
                <a:solidFill>
                  <a:srgbClr val="002060"/>
                </a:solidFill>
                <a:latin typeface="Century Gothic" pitchFamily="34" charset="0"/>
              </a:defRPr>
            </a:lvl5pPr>
            <a:lvl6pPr marL="457200" algn="ctr" rtl="0" eaLnBrk="0" fontAlgn="base" hangingPunct="0">
              <a:spcBef>
                <a:spcPct val="0"/>
              </a:spcBef>
              <a:spcAft>
                <a:spcPct val="0"/>
              </a:spcAft>
              <a:defRPr sz="3200" b="1">
                <a:solidFill>
                  <a:srgbClr val="002060"/>
                </a:solidFill>
                <a:latin typeface="Century Gothic" pitchFamily="34" charset="0"/>
              </a:defRPr>
            </a:lvl6pPr>
            <a:lvl7pPr marL="914400" algn="ctr" rtl="0" eaLnBrk="0" fontAlgn="base" hangingPunct="0">
              <a:spcBef>
                <a:spcPct val="0"/>
              </a:spcBef>
              <a:spcAft>
                <a:spcPct val="0"/>
              </a:spcAft>
              <a:defRPr sz="3200" b="1">
                <a:solidFill>
                  <a:srgbClr val="002060"/>
                </a:solidFill>
                <a:latin typeface="Century Gothic" pitchFamily="34" charset="0"/>
              </a:defRPr>
            </a:lvl7pPr>
            <a:lvl8pPr marL="1371600" algn="ctr" rtl="0" eaLnBrk="0" fontAlgn="base" hangingPunct="0">
              <a:spcBef>
                <a:spcPct val="0"/>
              </a:spcBef>
              <a:spcAft>
                <a:spcPct val="0"/>
              </a:spcAft>
              <a:defRPr sz="3200" b="1">
                <a:solidFill>
                  <a:srgbClr val="002060"/>
                </a:solidFill>
                <a:latin typeface="Century Gothic" pitchFamily="34" charset="0"/>
              </a:defRPr>
            </a:lvl8pPr>
            <a:lvl9pPr marL="1828800" algn="ctr" rtl="0" eaLnBrk="0" fontAlgn="base" hangingPunct="0">
              <a:spcBef>
                <a:spcPct val="0"/>
              </a:spcBef>
              <a:spcAft>
                <a:spcPct val="0"/>
              </a:spcAft>
              <a:defRPr sz="3200" b="1">
                <a:solidFill>
                  <a:srgbClr val="002060"/>
                </a:solidFill>
                <a:latin typeface="Century Gothic" pitchFamily="34" charset="0"/>
              </a:defRPr>
            </a:lvl9pPr>
          </a:lstStyle>
          <a:p>
            <a:pPr algn="l"/>
            <a:r>
              <a:rPr lang="en-US" sz="2800" kern="0">
                <a:solidFill>
                  <a:schemeClr val="bg1"/>
                </a:solidFill>
                <a:latin typeface="Times New Roman" panose="02020603050405020304" pitchFamily="18" charset="0"/>
                <a:cs typeface="Times New Roman" panose="02020603050405020304" pitchFamily="18" charset="0"/>
              </a:rPr>
              <a:t>CSA Section 405(d): Legislative Language (1/2)</a:t>
            </a:r>
          </a:p>
        </p:txBody>
      </p:sp>
      <p:sp>
        <p:nvSpPr>
          <p:cNvPr id="3" name="Rectangle 2"/>
          <p:cNvSpPr/>
          <p:nvPr/>
        </p:nvSpPr>
        <p:spPr>
          <a:xfrm>
            <a:off x="457201" y="1100078"/>
            <a:ext cx="8229599" cy="2677656"/>
          </a:xfrm>
          <a:prstGeom prst="rect">
            <a:avLst/>
          </a:prstGeom>
        </p:spPr>
        <p:txBody>
          <a:bodyPr wrap="square">
            <a:spAutoFit/>
          </a:bodyPr>
          <a:lstStyle/>
          <a:p>
            <a:pPr algn="ctr"/>
            <a:r>
              <a:rPr lang="en-US" sz="1800" b="1">
                <a:latin typeface="Times New Roman" panose="02020603050405020304" pitchFamily="18" charset="0"/>
                <a:cs typeface="Times New Roman" panose="02020603050405020304" pitchFamily="18" charset="0"/>
              </a:rPr>
              <a:t>Authority: Cybersecurity Act of 2015 (CSA), Section 405(d), </a:t>
            </a:r>
            <a:r>
              <a:rPr lang="en-US" sz="1800" b="1" i="1">
                <a:latin typeface="Times New Roman" panose="02020603050405020304" pitchFamily="18" charset="0"/>
                <a:cs typeface="Times New Roman" panose="02020603050405020304" pitchFamily="18" charset="0"/>
              </a:rPr>
              <a:t>Aligning Health Care Industry Security Approaches</a:t>
            </a:r>
          </a:p>
          <a:p>
            <a:pPr algn="ctr"/>
            <a:endParaRPr lang="en-US" sz="1600">
              <a:latin typeface="Times New Roman" panose="02020603050405020304" pitchFamily="18" charset="0"/>
              <a:cs typeface="Times New Roman" panose="02020603050405020304" pitchFamily="18" charset="0"/>
            </a:endParaRPr>
          </a:p>
          <a:p>
            <a:r>
              <a:rPr lang="en-US" sz="1600">
                <a:latin typeface="Times New Roman" panose="02020603050405020304" pitchFamily="18" charset="0"/>
                <a:cs typeface="Times New Roman" panose="02020603050405020304" pitchFamily="18" charset="0"/>
              </a:rPr>
              <a:t>The Secretary shall establish, through a collaborative process with the Secretary of Homeland Security, health care industry stakeholders, the Director of the National Institute of Standards and Technology, and any Federal entity or non-Federal entity the Secretary determines appropriate, a common set of voluntary, consensus-based, and industry-led guidelines, best practices, methodologies, procedures, and processes that:</a:t>
            </a:r>
          </a:p>
          <a:p>
            <a:endParaRPr lang="en-US">
              <a:latin typeface="Times New Roman" panose="02020603050405020304" pitchFamily="18" charset="0"/>
              <a:cs typeface="Times New Roman" panose="02020603050405020304" pitchFamily="18" charset="0"/>
            </a:endParaRPr>
          </a:p>
          <a:p>
            <a:endParaRPr lang="en-US" sz="1800" b="1" i="1">
              <a:latin typeface="Times New Roman" panose="02020603050405020304" pitchFamily="18" charset="0"/>
              <a:cs typeface="Times New Roman" panose="02020603050405020304" pitchFamily="18" charset="0"/>
            </a:endParaRPr>
          </a:p>
        </p:txBody>
      </p:sp>
      <p:sp>
        <p:nvSpPr>
          <p:cNvPr id="11" name="Slide Number Placeholder 10"/>
          <p:cNvSpPr>
            <a:spLocks noGrp="1"/>
          </p:cNvSpPr>
          <p:nvPr>
            <p:ph type="sldNum" sz="quarter" idx="12"/>
          </p:nvPr>
        </p:nvSpPr>
        <p:spPr/>
        <p:txBody>
          <a:bodyPr/>
          <a:lstStyle/>
          <a:p>
            <a:fld id="{544CED4A-E9EA-407C-B40B-B4BD70753D37}" type="slidenum">
              <a:rPr lang="en-US" smtClean="0"/>
              <a:t>4</a:t>
            </a:fld>
            <a:endParaRPr lang="en-US"/>
          </a:p>
        </p:txBody>
      </p:sp>
    </p:spTree>
    <p:extLst>
      <p:ext uri="{BB962C8B-B14F-4D97-AF65-F5344CB8AC3E}">
        <p14:creationId xmlns:p14="http://schemas.microsoft.com/office/powerpoint/2010/main" val="338365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147498" y="228600"/>
            <a:ext cx="8823587" cy="914400"/>
          </a:xfrm>
          <a:prstGeom prst="rect">
            <a:avLst/>
          </a:prstGeom>
        </p:spPr>
        <p:txBody>
          <a:bodyPr/>
          <a:lstStyle>
            <a:lvl1pPr algn="ctr" rtl="0" eaLnBrk="0" fontAlgn="base" hangingPunct="0">
              <a:spcBef>
                <a:spcPct val="0"/>
              </a:spcBef>
              <a:spcAft>
                <a:spcPct val="0"/>
              </a:spcAft>
              <a:defRPr sz="3200" b="1">
                <a:solidFill>
                  <a:srgbClr val="002060"/>
                </a:solidFill>
                <a:latin typeface="+mj-lt"/>
                <a:ea typeface="+mj-ea"/>
                <a:cs typeface="+mj-cs"/>
              </a:defRPr>
            </a:lvl1pPr>
            <a:lvl2pPr algn="ctr" rtl="0" eaLnBrk="0" fontAlgn="base" hangingPunct="0">
              <a:spcBef>
                <a:spcPct val="0"/>
              </a:spcBef>
              <a:spcAft>
                <a:spcPct val="0"/>
              </a:spcAft>
              <a:defRPr sz="3200" b="1">
                <a:solidFill>
                  <a:srgbClr val="002060"/>
                </a:solidFill>
                <a:latin typeface="Century Gothic" pitchFamily="34" charset="0"/>
              </a:defRPr>
            </a:lvl2pPr>
            <a:lvl3pPr algn="ctr" rtl="0" eaLnBrk="0" fontAlgn="base" hangingPunct="0">
              <a:spcBef>
                <a:spcPct val="0"/>
              </a:spcBef>
              <a:spcAft>
                <a:spcPct val="0"/>
              </a:spcAft>
              <a:defRPr sz="3200" b="1">
                <a:solidFill>
                  <a:srgbClr val="002060"/>
                </a:solidFill>
                <a:latin typeface="Century Gothic" pitchFamily="34" charset="0"/>
              </a:defRPr>
            </a:lvl3pPr>
            <a:lvl4pPr algn="ctr" rtl="0" eaLnBrk="0" fontAlgn="base" hangingPunct="0">
              <a:spcBef>
                <a:spcPct val="0"/>
              </a:spcBef>
              <a:spcAft>
                <a:spcPct val="0"/>
              </a:spcAft>
              <a:defRPr sz="3200" b="1">
                <a:solidFill>
                  <a:srgbClr val="002060"/>
                </a:solidFill>
                <a:latin typeface="Century Gothic" pitchFamily="34" charset="0"/>
              </a:defRPr>
            </a:lvl4pPr>
            <a:lvl5pPr algn="ctr" rtl="0" eaLnBrk="0" fontAlgn="base" hangingPunct="0">
              <a:spcBef>
                <a:spcPct val="0"/>
              </a:spcBef>
              <a:spcAft>
                <a:spcPct val="0"/>
              </a:spcAft>
              <a:defRPr sz="3200" b="1">
                <a:solidFill>
                  <a:srgbClr val="002060"/>
                </a:solidFill>
                <a:latin typeface="Century Gothic" pitchFamily="34" charset="0"/>
              </a:defRPr>
            </a:lvl5pPr>
            <a:lvl6pPr marL="457200" algn="ctr" rtl="0" eaLnBrk="0" fontAlgn="base" hangingPunct="0">
              <a:spcBef>
                <a:spcPct val="0"/>
              </a:spcBef>
              <a:spcAft>
                <a:spcPct val="0"/>
              </a:spcAft>
              <a:defRPr sz="3200" b="1">
                <a:solidFill>
                  <a:srgbClr val="002060"/>
                </a:solidFill>
                <a:latin typeface="Century Gothic" pitchFamily="34" charset="0"/>
              </a:defRPr>
            </a:lvl6pPr>
            <a:lvl7pPr marL="914400" algn="ctr" rtl="0" eaLnBrk="0" fontAlgn="base" hangingPunct="0">
              <a:spcBef>
                <a:spcPct val="0"/>
              </a:spcBef>
              <a:spcAft>
                <a:spcPct val="0"/>
              </a:spcAft>
              <a:defRPr sz="3200" b="1">
                <a:solidFill>
                  <a:srgbClr val="002060"/>
                </a:solidFill>
                <a:latin typeface="Century Gothic" pitchFamily="34" charset="0"/>
              </a:defRPr>
            </a:lvl7pPr>
            <a:lvl8pPr marL="1371600" algn="ctr" rtl="0" eaLnBrk="0" fontAlgn="base" hangingPunct="0">
              <a:spcBef>
                <a:spcPct val="0"/>
              </a:spcBef>
              <a:spcAft>
                <a:spcPct val="0"/>
              </a:spcAft>
              <a:defRPr sz="3200" b="1">
                <a:solidFill>
                  <a:srgbClr val="002060"/>
                </a:solidFill>
                <a:latin typeface="Century Gothic" pitchFamily="34" charset="0"/>
              </a:defRPr>
            </a:lvl8pPr>
            <a:lvl9pPr marL="1828800" algn="ctr" rtl="0" eaLnBrk="0" fontAlgn="base" hangingPunct="0">
              <a:spcBef>
                <a:spcPct val="0"/>
              </a:spcBef>
              <a:spcAft>
                <a:spcPct val="0"/>
              </a:spcAft>
              <a:defRPr sz="3200" b="1">
                <a:solidFill>
                  <a:srgbClr val="002060"/>
                </a:solidFill>
                <a:latin typeface="Century Gothic" pitchFamily="34" charset="0"/>
              </a:defRPr>
            </a:lvl9pPr>
          </a:lstStyle>
          <a:p>
            <a:pPr algn="l"/>
            <a:r>
              <a:rPr lang="en-US" sz="2800" kern="0">
                <a:solidFill>
                  <a:schemeClr val="bg1"/>
                </a:solidFill>
                <a:latin typeface="Times New Roman" panose="02020603050405020304" pitchFamily="18" charset="0"/>
                <a:cs typeface="Times New Roman" panose="02020603050405020304" pitchFamily="18" charset="0"/>
              </a:rPr>
              <a:t>CSA Section 405(d): Legislative Language (2/2)</a:t>
            </a:r>
          </a:p>
        </p:txBody>
      </p:sp>
      <p:sp>
        <p:nvSpPr>
          <p:cNvPr id="8" name="Content Placeholder 2"/>
          <p:cNvSpPr>
            <a:spLocks noGrp="1"/>
          </p:cNvSpPr>
          <p:nvPr/>
        </p:nvSpPr>
        <p:spPr bwMode="auto">
          <a:xfrm>
            <a:off x="97410" y="1066800"/>
            <a:ext cx="8949179" cy="49623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20000"/>
              </a:spcBef>
              <a:spcAft>
                <a:spcPct val="20000"/>
              </a:spcAft>
              <a:buFont typeface="Webdings" pitchFamily="-111" charset="2"/>
              <a:buChar char="4"/>
              <a:defRPr sz="1800" b="1">
                <a:solidFill>
                  <a:schemeClr val="tx1"/>
                </a:solidFill>
                <a:latin typeface="+mn-lt"/>
                <a:ea typeface="ＭＳ Ｐゴシック" pitchFamily="-28" charset="-128"/>
                <a:cs typeface="ＭＳ Ｐゴシック" pitchFamily="-28" charset="-128"/>
              </a:defRPr>
            </a:lvl1pPr>
            <a:lvl2pPr marL="571500" indent="-228600" algn="l" rtl="0" eaLnBrk="1" fontAlgn="base" hangingPunct="1">
              <a:spcBef>
                <a:spcPct val="20000"/>
              </a:spcBef>
              <a:spcAft>
                <a:spcPct val="20000"/>
              </a:spcAft>
              <a:buChar char="–"/>
              <a:defRPr sz="1600">
                <a:solidFill>
                  <a:schemeClr val="tx1"/>
                </a:solidFill>
                <a:latin typeface="+mn-lt"/>
                <a:ea typeface="ＭＳ Ｐゴシック" pitchFamily="-28" charset="-128"/>
              </a:defRPr>
            </a:lvl2pPr>
            <a:lvl3pPr marL="863600" indent="-177800" algn="l" rtl="0" eaLnBrk="1" fontAlgn="base" hangingPunct="1">
              <a:spcBef>
                <a:spcPct val="20000"/>
              </a:spcBef>
              <a:spcAft>
                <a:spcPct val="20000"/>
              </a:spcAft>
              <a:buFont typeface="Wingdings" pitchFamily="-111" charset="2"/>
              <a:buChar char="§"/>
              <a:defRPr sz="1600">
                <a:solidFill>
                  <a:schemeClr val="tx1"/>
                </a:solidFill>
                <a:latin typeface="+mn-lt"/>
                <a:ea typeface="ＭＳ Ｐゴシック" pitchFamily="-28" charset="-128"/>
              </a:defRPr>
            </a:lvl3pPr>
            <a:lvl4pPr marL="1206500" indent="-228600" algn="l" rtl="0" eaLnBrk="1" fontAlgn="base" hangingPunct="1">
              <a:spcBef>
                <a:spcPct val="20000"/>
              </a:spcBef>
              <a:spcAft>
                <a:spcPct val="20000"/>
              </a:spcAft>
              <a:buChar char="–"/>
              <a:defRPr sz="1400">
                <a:solidFill>
                  <a:schemeClr val="tx1"/>
                </a:solidFill>
                <a:latin typeface="+mn-lt"/>
                <a:ea typeface="ＭＳ Ｐゴシック" pitchFamily="-28" charset="-128"/>
              </a:defRPr>
            </a:lvl4pPr>
            <a:lvl5pPr marL="1498600" indent="-177800" algn="l" rtl="0" eaLnBrk="1" fontAlgn="base" hangingPunct="1">
              <a:spcBef>
                <a:spcPct val="20000"/>
              </a:spcBef>
              <a:spcAft>
                <a:spcPct val="20000"/>
              </a:spcAft>
              <a:buFont typeface="Wingdings" pitchFamily="-111" charset="2"/>
              <a:buChar char=""/>
              <a:defRPr sz="1400">
                <a:solidFill>
                  <a:schemeClr val="tx1"/>
                </a:solidFill>
                <a:latin typeface="+mn-lt"/>
                <a:ea typeface="ＭＳ Ｐゴシック" pitchFamily="-28" charset="-128"/>
              </a:defRPr>
            </a:lvl5pPr>
            <a:lvl6pPr marL="19558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6pPr>
            <a:lvl7pPr marL="24130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7pPr>
            <a:lvl8pPr marL="28702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8pPr>
            <a:lvl9pPr marL="33274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9pPr>
          </a:lstStyle>
          <a:p>
            <a:pPr lvl="1"/>
            <a:endParaRPr lang="en-US" b="0">
              <a:latin typeface="Times New Roman" panose="02020603050405020304" pitchFamily="18" charset="0"/>
              <a:cs typeface="Times New Roman" panose="02020603050405020304" pitchFamily="18" charset="0"/>
            </a:endParaRPr>
          </a:p>
          <a:p>
            <a:pPr lvl="1"/>
            <a:endParaRPr lang="en-US" b="0">
              <a:latin typeface="Times New Roman" panose="02020603050405020304" pitchFamily="18" charset="0"/>
              <a:cs typeface="Times New Roman" panose="02020603050405020304" pitchFamily="18" charset="0"/>
            </a:endParaRPr>
          </a:p>
        </p:txBody>
      </p:sp>
      <p:sp>
        <p:nvSpPr>
          <p:cNvPr id="11" name="Slide Number Placeholder 10"/>
          <p:cNvSpPr>
            <a:spLocks noGrp="1"/>
          </p:cNvSpPr>
          <p:nvPr>
            <p:ph type="sldNum" sz="quarter" idx="12"/>
          </p:nvPr>
        </p:nvSpPr>
        <p:spPr/>
        <p:txBody>
          <a:bodyPr/>
          <a:lstStyle/>
          <a:p>
            <a:fld id="{544CED4A-E9EA-407C-B40B-B4BD70753D37}" type="slidenum">
              <a:rPr lang="en-US" smtClean="0"/>
              <a:t>5</a:t>
            </a:fld>
            <a:endParaRPr lang="en-US"/>
          </a:p>
        </p:txBody>
      </p:sp>
      <p:sp>
        <p:nvSpPr>
          <p:cNvPr id="2" name="Rectangle 1">
            <a:extLst>
              <a:ext uri="{FF2B5EF4-FFF2-40B4-BE49-F238E27FC236}">
                <a16:creationId xmlns:a16="http://schemas.microsoft.com/office/drawing/2014/main" id="{808F5321-CD70-4C95-B7FC-955355E208FE}"/>
              </a:ext>
            </a:extLst>
          </p:cNvPr>
          <p:cNvSpPr/>
          <p:nvPr/>
        </p:nvSpPr>
        <p:spPr>
          <a:xfrm>
            <a:off x="457200" y="1066801"/>
            <a:ext cx="8229599" cy="4031873"/>
          </a:xfrm>
          <a:prstGeom prst="rect">
            <a:avLst/>
          </a:prstGeom>
        </p:spPr>
        <p:txBody>
          <a:bodyPr wrap="square">
            <a:spAutoFit/>
          </a:bodyPr>
          <a:lstStyle/>
          <a:p>
            <a:pPr marL="800100" indent="-342900">
              <a:buFont typeface="+mj-lt"/>
              <a:buAutoNum type="alphaUcPeriod"/>
            </a:pPr>
            <a:r>
              <a:rPr lang="en-US" sz="1600">
                <a:latin typeface="Times New Roman" panose="02020603050405020304" pitchFamily="18" charset="0"/>
                <a:cs typeface="Times New Roman" panose="02020603050405020304" pitchFamily="18" charset="0"/>
              </a:rPr>
              <a:t> Serve as a resource for </a:t>
            </a:r>
            <a:r>
              <a:rPr lang="en-US" sz="1600" i="1">
                <a:latin typeface="Times New Roman" panose="02020603050405020304" pitchFamily="18" charset="0"/>
                <a:cs typeface="Times New Roman" panose="02020603050405020304" pitchFamily="18" charset="0"/>
              </a:rPr>
              <a:t>cost-effectively reducing cybersecurity risks</a:t>
            </a:r>
            <a:r>
              <a:rPr lang="en-US" sz="1600">
                <a:latin typeface="Times New Roman" panose="02020603050405020304" pitchFamily="18" charset="0"/>
                <a:cs typeface="Times New Roman" panose="02020603050405020304" pitchFamily="18" charset="0"/>
              </a:rPr>
              <a:t> for a range of health care organizations;</a:t>
            </a:r>
          </a:p>
          <a:p>
            <a:pPr marL="800100" indent="-342900">
              <a:buFont typeface="+mj-lt"/>
              <a:buAutoNum type="alphaUcPeriod"/>
            </a:pPr>
            <a:r>
              <a:rPr lang="en-US" sz="1600">
                <a:latin typeface="Times New Roman" panose="02020603050405020304" pitchFamily="18" charset="0"/>
                <a:cs typeface="Times New Roman" panose="02020603050405020304" pitchFamily="18" charset="0"/>
              </a:rPr>
              <a:t>Support </a:t>
            </a:r>
            <a:r>
              <a:rPr lang="en-US" sz="1600" i="1">
                <a:latin typeface="Times New Roman" panose="02020603050405020304" pitchFamily="18" charset="0"/>
                <a:cs typeface="Times New Roman" panose="02020603050405020304" pitchFamily="18" charset="0"/>
              </a:rPr>
              <a:t>voluntary adoption and implementation</a:t>
            </a:r>
            <a:r>
              <a:rPr lang="en-US" sz="1600">
                <a:latin typeface="Times New Roman" panose="02020603050405020304" pitchFamily="18" charset="0"/>
                <a:cs typeface="Times New Roman" panose="02020603050405020304" pitchFamily="18" charset="0"/>
              </a:rPr>
              <a:t> efforts to improve safeguards to address cybersecurity threats;</a:t>
            </a:r>
          </a:p>
          <a:p>
            <a:pPr marL="800100" indent="-342900">
              <a:buFont typeface="+mj-lt"/>
              <a:buAutoNum type="alphaUcPeriod"/>
            </a:pPr>
            <a:r>
              <a:rPr lang="en-US" sz="1600">
                <a:latin typeface="Times New Roman" panose="02020603050405020304" pitchFamily="18" charset="0"/>
                <a:cs typeface="Times New Roman" panose="02020603050405020304" pitchFamily="18" charset="0"/>
              </a:rPr>
              <a:t>Are consistent with—</a:t>
            </a:r>
          </a:p>
          <a:p>
            <a:pPr marL="1149350" lvl="2" indent="-400050">
              <a:buFont typeface="+mj-lt"/>
              <a:buAutoNum type="romanLcPeriod"/>
            </a:pPr>
            <a:r>
              <a:rPr lang="en-US" sz="1600">
                <a:latin typeface="Times New Roman" panose="02020603050405020304" pitchFamily="18" charset="0"/>
                <a:cs typeface="Times New Roman" panose="02020603050405020304" pitchFamily="18" charset="0"/>
              </a:rPr>
              <a:t>The standards, guidelines, best practices, methodologies, procedures, and processes developed under section 2(c)(15) of the National Institute of Standards and Technology Act (15 U.S.C. 272(c)(15)); </a:t>
            </a:r>
          </a:p>
          <a:p>
            <a:pPr marL="1149350" lvl="2" indent="-400050">
              <a:buFont typeface="+mj-lt"/>
              <a:buAutoNum type="romanLcPeriod"/>
            </a:pPr>
            <a:r>
              <a:rPr lang="en-US" sz="1600">
                <a:latin typeface="Times New Roman" panose="02020603050405020304" pitchFamily="18" charset="0"/>
                <a:cs typeface="Times New Roman" panose="02020603050405020304" pitchFamily="18" charset="0"/>
              </a:rPr>
              <a:t>The security and privacy regulations promulgated under section 264(c) of the Health Insurance Portability and Accountability Act of 1996 (42 U.S.C. 1320d-2 note); and </a:t>
            </a:r>
          </a:p>
          <a:p>
            <a:pPr marL="1149350" lvl="2" indent="-400050">
              <a:buFont typeface="+mj-lt"/>
              <a:buAutoNum type="romanLcPeriod"/>
            </a:pPr>
            <a:r>
              <a:rPr lang="en-US" sz="1600">
                <a:latin typeface="Times New Roman" panose="02020603050405020304" pitchFamily="18" charset="0"/>
                <a:cs typeface="Times New Roman" panose="02020603050405020304" pitchFamily="18" charset="0"/>
              </a:rPr>
              <a:t>The provisions of the Health Information Technology for Economic and Clinical Health Act (title XIII of division A, and title IV of division B, of Public Law 111-5), and the amendments made by such Act; and</a:t>
            </a:r>
          </a:p>
          <a:p>
            <a:pPr marL="800100" indent="-342900">
              <a:buFont typeface="+mj-lt"/>
              <a:buAutoNum type="alphaUcPeriod"/>
            </a:pPr>
            <a:r>
              <a:rPr lang="en-US" sz="1600">
                <a:latin typeface="Times New Roman" panose="02020603050405020304" pitchFamily="18" charset="0"/>
                <a:cs typeface="Times New Roman" panose="02020603050405020304" pitchFamily="18" charset="0"/>
              </a:rPr>
              <a:t>Are updated on a regular basis and applicable to </a:t>
            </a:r>
            <a:r>
              <a:rPr lang="en-US" sz="1600" i="1">
                <a:latin typeface="Times New Roman" panose="02020603050405020304" pitchFamily="18" charset="0"/>
                <a:cs typeface="Times New Roman" panose="02020603050405020304" pitchFamily="18" charset="0"/>
              </a:rPr>
              <a:t>a range of health care organizations</a:t>
            </a:r>
            <a:r>
              <a:rPr lang="en-US" sz="1600">
                <a:latin typeface="Times New Roman" panose="02020603050405020304" pitchFamily="18" charset="0"/>
                <a:cs typeface="Times New Roman" panose="02020603050405020304" pitchFamily="18" charset="0"/>
              </a:rPr>
              <a:t>.</a:t>
            </a:r>
          </a:p>
          <a:p>
            <a:pPr marL="800100" indent="-342900">
              <a:buFont typeface="+mj-lt"/>
              <a:buAutoNum type="alphaUcPeriod"/>
            </a:pPr>
            <a:endParaRPr lang="en-US" sz="1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4357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26711" y="3445537"/>
            <a:ext cx="4724400" cy="1446550"/>
          </a:xfrm>
          <a:prstGeom prst="rect">
            <a:avLst/>
          </a:prstGeom>
          <a:noFill/>
        </p:spPr>
        <p:txBody>
          <a:bodyPr wrap="square" rtlCol="0">
            <a:spAutoFit/>
          </a:bodyPr>
          <a:lstStyle/>
          <a:p>
            <a:r>
              <a:rPr lang="en-US" sz="2000" b="1">
                <a:latin typeface="Times New Roman" panose="02020603050405020304" pitchFamily="18" charset="0"/>
                <a:ea typeface="Venera 900" charset="0"/>
                <a:cs typeface="Times New Roman" panose="02020603050405020304" pitchFamily="18" charset="0"/>
              </a:rPr>
              <a:t>WHY IS HHS CONVENING THIS EFFORT?</a:t>
            </a:r>
          </a:p>
          <a:p>
            <a:pPr marL="742950" lvl="1" indent="-285750">
              <a:buFont typeface="Arial" panose="020B0604020202020204" pitchFamily="34" charset="0"/>
              <a:buChar char="•"/>
            </a:pPr>
            <a:endParaRPr lang="en-US" sz="240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400">
              <a:latin typeface="Times New Roman" panose="02020603050405020304" pitchFamily="18" charset="0"/>
              <a:cs typeface="Times New Roman" panose="02020603050405020304" pitchFamily="18" charset="0"/>
            </a:endParaRPr>
          </a:p>
        </p:txBody>
      </p:sp>
      <p:sp>
        <p:nvSpPr>
          <p:cNvPr id="5" name="TextBox 4"/>
          <p:cNvSpPr txBox="1"/>
          <p:nvPr/>
        </p:nvSpPr>
        <p:spPr>
          <a:xfrm>
            <a:off x="108348" y="3450558"/>
            <a:ext cx="4531242" cy="707886"/>
          </a:xfrm>
          <a:prstGeom prst="rect">
            <a:avLst/>
          </a:prstGeom>
          <a:noFill/>
        </p:spPr>
        <p:txBody>
          <a:bodyPr wrap="square" rtlCol="0">
            <a:spAutoFit/>
          </a:bodyPr>
          <a:lstStyle/>
          <a:p>
            <a:r>
              <a:rPr lang="en-US" sz="2000" b="1">
                <a:latin typeface="Times New Roman" panose="02020603050405020304" pitchFamily="18" charset="0"/>
                <a:ea typeface="Venera 900" charset="0"/>
                <a:cs typeface="Times New Roman" panose="02020603050405020304" pitchFamily="18" charset="0"/>
              </a:rPr>
              <a:t>HOW WILL 405(d) ADDRESS HPH CYBERSECURITY NEEDS?</a:t>
            </a:r>
          </a:p>
        </p:txBody>
      </p:sp>
      <p:sp>
        <p:nvSpPr>
          <p:cNvPr id="7" name="TextBox 2"/>
          <p:cNvSpPr txBox="1"/>
          <p:nvPr/>
        </p:nvSpPr>
        <p:spPr>
          <a:xfrm>
            <a:off x="1407663" y="4145565"/>
            <a:ext cx="3263455" cy="1477328"/>
          </a:xfrm>
          <a:prstGeom prst="rect">
            <a:avLst/>
          </a:prstGeom>
          <a:noFill/>
          <a:ln>
            <a:no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a:lstStyle>
          <a:p>
            <a:r>
              <a:rPr lang="en-US" sz="1800" b="0">
                <a:latin typeface="Times New Roman" panose="02020603050405020304" pitchFamily="18" charset="0"/>
                <a:ea typeface="Helvetica Neue LT Std 65 Medium" charset="0"/>
                <a:cs typeface="Times New Roman" panose="02020603050405020304" pitchFamily="18" charset="0"/>
              </a:rPr>
              <a:t>With a targeted set of applicable &amp; voluntary practices that seeks to cost-effectively reduce the cybersecurity risks of healthcare organizations.</a:t>
            </a:r>
            <a:endParaRPr lang="en-US" sz="1800" b="0" u="sng">
              <a:latin typeface="Times New Roman" panose="02020603050405020304" pitchFamily="18" charset="0"/>
              <a:ea typeface="Helvetica Neue LT Std 65 Medium" charset="0"/>
              <a:cs typeface="Times New Roman" panose="02020603050405020304" pitchFamily="18" charset="0"/>
            </a:endParaRPr>
          </a:p>
        </p:txBody>
      </p:sp>
      <p:sp>
        <p:nvSpPr>
          <p:cNvPr id="8" name="TextBox 2"/>
          <p:cNvSpPr txBox="1"/>
          <p:nvPr/>
        </p:nvSpPr>
        <p:spPr>
          <a:xfrm>
            <a:off x="5747557" y="4090027"/>
            <a:ext cx="3360057" cy="1477328"/>
          </a:xfrm>
          <a:prstGeom prst="rect">
            <a:avLst/>
          </a:prstGeom>
          <a:noFill/>
          <a:ln>
            <a:no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a:lstStyle>
          <a:p>
            <a:pPr lvl="0" fontAlgn="auto">
              <a:spcBef>
                <a:spcPts val="0"/>
              </a:spcBef>
              <a:spcAft>
                <a:spcPts val="0"/>
              </a:spcAft>
            </a:pPr>
            <a:r>
              <a:rPr lang="en-US" sz="1800">
                <a:latin typeface="Times New Roman" panose="02020603050405020304" pitchFamily="18" charset="0"/>
                <a:cs typeface="Times New Roman" panose="02020603050405020304" pitchFamily="18" charset="0"/>
              </a:rPr>
              <a:t>To strengthen the cybersecurity posture of the HPH Sector, Congress mandated the effort in the Cybersecurity Act of 2015 (CSA), Section 405(d).</a:t>
            </a:r>
          </a:p>
        </p:txBody>
      </p:sp>
      <p:sp>
        <p:nvSpPr>
          <p:cNvPr id="12" name="Title 4"/>
          <p:cNvSpPr txBox="1">
            <a:spLocks/>
          </p:cNvSpPr>
          <p:nvPr/>
        </p:nvSpPr>
        <p:spPr>
          <a:xfrm>
            <a:off x="0" y="-30579"/>
            <a:ext cx="9144000" cy="716379"/>
          </a:xfrm>
          <a:prstGeom prst="rect">
            <a:avLst/>
          </a:prstGeom>
        </p:spPr>
        <p:txBody>
          <a:bodyPr/>
          <a:lstStyle>
            <a:lvl1pPr algn="ctr" rtl="0" eaLnBrk="0" fontAlgn="base" hangingPunct="0">
              <a:spcBef>
                <a:spcPct val="0"/>
              </a:spcBef>
              <a:spcAft>
                <a:spcPct val="0"/>
              </a:spcAft>
              <a:defRPr sz="3200" b="1">
                <a:solidFill>
                  <a:srgbClr val="002060"/>
                </a:solidFill>
                <a:latin typeface="+mj-lt"/>
                <a:ea typeface="+mj-ea"/>
                <a:cs typeface="+mj-cs"/>
              </a:defRPr>
            </a:lvl1pPr>
            <a:lvl2pPr algn="ctr" rtl="0" eaLnBrk="0" fontAlgn="base" hangingPunct="0">
              <a:spcBef>
                <a:spcPct val="0"/>
              </a:spcBef>
              <a:spcAft>
                <a:spcPct val="0"/>
              </a:spcAft>
              <a:defRPr sz="3200" b="1">
                <a:solidFill>
                  <a:srgbClr val="002060"/>
                </a:solidFill>
                <a:latin typeface="Century Gothic" pitchFamily="34" charset="0"/>
              </a:defRPr>
            </a:lvl2pPr>
            <a:lvl3pPr algn="ctr" rtl="0" eaLnBrk="0" fontAlgn="base" hangingPunct="0">
              <a:spcBef>
                <a:spcPct val="0"/>
              </a:spcBef>
              <a:spcAft>
                <a:spcPct val="0"/>
              </a:spcAft>
              <a:defRPr sz="3200" b="1">
                <a:solidFill>
                  <a:srgbClr val="002060"/>
                </a:solidFill>
                <a:latin typeface="Century Gothic" pitchFamily="34" charset="0"/>
              </a:defRPr>
            </a:lvl3pPr>
            <a:lvl4pPr algn="ctr" rtl="0" eaLnBrk="0" fontAlgn="base" hangingPunct="0">
              <a:spcBef>
                <a:spcPct val="0"/>
              </a:spcBef>
              <a:spcAft>
                <a:spcPct val="0"/>
              </a:spcAft>
              <a:defRPr sz="3200" b="1">
                <a:solidFill>
                  <a:srgbClr val="002060"/>
                </a:solidFill>
                <a:latin typeface="Century Gothic" pitchFamily="34" charset="0"/>
              </a:defRPr>
            </a:lvl4pPr>
            <a:lvl5pPr algn="ctr" rtl="0" eaLnBrk="0" fontAlgn="base" hangingPunct="0">
              <a:spcBef>
                <a:spcPct val="0"/>
              </a:spcBef>
              <a:spcAft>
                <a:spcPct val="0"/>
              </a:spcAft>
              <a:defRPr sz="3200" b="1">
                <a:solidFill>
                  <a:srgbClr val="002060"/>
                </a:solidFill>
                <a:latin typeface="Century Gothic" pitchFamily="34" charset="0"/>
              </a:defRPr>
            </a:lvl5pPr>
            <a:lvl6pPr marL="457200" algn="ctr" rtl="0" eaLnBrk="0" fontAlgn="base" hangingPunct="0">
              <a:spcBef>
                <a:spcPct val="0"/>
              </a:spcBef>
              <a:spcAft>
                <a:spcPct val="0"/>
              </a:spcAft>
              <a:defRPr sz="3200" b="1">
                <a:solidFill>
                  <a:srgbClr val="002060"/>
                </a:solidFill>
                <a:latin typeface="Century Gothic" pitchFamily="34" charset="0"/>
              </a:defRPr>
            </a:lvl6pPr>
            <a:lvl7pPr marL="914400" algn="ctr" rtl="0" eaLnBrk="0" fontAlgn="base" hangingPunct="0">
              <a:spcBef>
                <a:spcPct val="0"/>
              </a:spcBef>
              <a:spcAft>
                <a:spcPct val="0"/>
              </a:spcAft>
              <a:defRPr sz="3200" b="1">
                <a:solidFill>
                  <a:srgbClr val="002060"/>
                </a:solidFill>
                <a:latin typeface="Century Gothic" pitchFamily="34" charset="0"/>
              </a:defRPr>
            </a:lvl7pPr>
            <a:lvl8pPr marL="1371600" algn="ctr" rtl="0" eaLnBrk="0" fontAlgn="base" hangingPunct="0">
              <a:spcBef>
                <a:spcPct val="0"/>
              </a:spcBef>
              <a:spcAft>
                <a:spcPct val="0"/>
              </a:spcAft>
              <a:defRPr sz="3200" b="1">
                <a:solidFill>
                  <a:srgbClr val="002060"/>
                </a:solidFill>
                <a:latin typeface="Century Gothic" pitchFamily="34" charset="0"/>
              </a:defRPr>
            </a:lvl8pPr>
            <a:lvl9pPr marL="1828800" algn="ctr" rtl="0" eaLnBrk="0" fontAlgn="base" hangingPunct="0">
              <a:spcBef>
                <a:spcPct val="0"/>
              </a:spcBef>
              <a:spcAft>
                <a:spcPct val="0"/>
              </a:spcAft>
              <a:defRPr sz="3200" b="1">
                <a:solidFill>
                  <a:srgbClr val="002060"/>
                </a:solidFill>
                <a:latin typeface="Century Gothic" pitchFamily="34" charset="0"/>
              </a:defRPr>
            </a:lvl9pPr>
          </a:lstStyle>
          <a:p>
            <a:pPr algn="l"/>
            <a:r>
              <a:rPr lang="en-US" sz="2400" kern="0">
                <a:solidFill>
                  <a:schemeClr val="bg1"/>
                </a:solidFill>
                <a:latin typeface="Times New Roman" panose="02020603050405020304" pitchFamily="18" charset="0"/>
                <a:cs typeface="Times New Roman" panose="02020603050405020304" pitchFamily="18" charset="0"/>
              </a:rPr>
              <a:t>Industry-Led Activity to Improve Cybersecurity in the Healthcare and Public Health (HPH) Sector</a:t>
            </a:r>
          </a:p>
        </p:txBody>
      </p:sp>
      <p:sp>
        <p:nvSpPr>
          <p:cNvPr id="13" name="TextBox 12"/>
          <p:cNvSpPr txBox="1"/>
          <p:nvPr/>
        </p:nvSpPr>
        <p:spPr>
          <a:xfrm>
            <a:off x="116958" y="1040558"/>
            <a:ext cx="3867918" cy="400110"/>
          </a:xfrm>
          <a:prstGeom prst="rect">
            <a:avLst/>
          </a:prstGeom>
          <a:noFill/>
        </p:spPr>
        <p:txBody>
          <a:bodyPr wrap="none" rtlCol="0">
            <a:spAutoFit/>
          </a:bodyPr>
          <a:lstStyle/>
          <a:p>
            <a:r>
              <a:rPr lang="en-US" sz="2000" b="1">
                <a:latin typeface="Times New Roman" panose="02020603050405020304" pitchFamily="18" charset="0"/>
                <a:ea typeface="Venera 900" charset="0"/>
                <a:cs typeface="Times New Roman" panose="02020603050405020304" pitchFamily="18" charset="0"/>
              </a:rPr>
              <a:t>WHAT IS THE 405(d) EFFORT?</a:t>
            </a:r>
          </a:p>
        </p:txBody>
      </p:sp>
      <p:sp>
        <p:nvSpPr>
          <p:cNvPr id="14" name="TextBox 2"/>
          <p:cNvSpPr txBox="1"/>
          <p:nvPr/>
        </p:nvSpPr>
        <p:spPr>
          <a:xfrm>
            <a:off x="1031359" y="1458519"/>
            <a:ext cx="3385750" cy="1754326"/>
          </a:xfrm>
          <a:prstGeom prst="rect">
            <a:avLst/>
          </a:prstGeom>
          <a:noFill/>
          <a:ln>
            <a:no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a:lstStyle>
          <a:p>
            <a:r>
              <a:rPr lang="en-US" sz="1800" b="0">
                <a:latin typeface="Times New Roman" panose="02020603050405020304" pitchFamily="18" charset="0"/>
                <a:ea typeface="Helvetica Neue LT Std 65 Medium" charset="0"/>
                <a:cs typeface="Times New Roman" panose="02020603050405020304" pitchFamily="18" charset="0"/>
              </a:rPr>
              <a:t>An industry-led process to develop consensus-based guidelines, practices, and methodologies to strengthen the HPH-sector’s cybersecurity posture against cyber threats.</a:t>
            </a:r>
            <a:endParaRPr lang="en-US" sz="1800" b="0" u="sng">
              <a:latin typeface="Times New Roman" panose="02020603050405020304" pitchFamily="18" charset="0"/>
              <a:ea typeface="Helvetica Neue LT Std 65 Medium" charset="0"/>
              <a:cs typeface="Times New Roman" panose="02020603050405020304" pitchFamily="18" charset="0"/>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3837" y="4273597"/>
            <a:ext cx="1016512" cy="894477"/>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977" y="1741780"/>
            <a:ext cx="858174" cy="858174"/>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992" y="4373140"/>
            <a:ext cx="1183481" cy="823912"/>
          </a:xfrm>
          <a:prstGeom prst="rect">
            <a:avLst/>
          </a:prstGeom>
        </p:spPr>
      </p:pic>
      <p:sp>
        <p:nvSpPr>
          <p:cNvPr id="25" name="TextBox 24"/>
          <p:cNvSpPr txBox="1"/>
          <p:nvPr/>
        </p:nvSpPr>
        <p:spPr>
          <a:xfrm>
            <a:off x="4484207" y="1029713"/>
            <a:ext cx="3354957" cy="400110"/>
          </a:xfrm>
          <a:prstGeom prst="rect">
            <a:avLst/>
          </a:prstGeom>
          <a:noFill/>
        </p:spPr>
        <p:txBody>
          <a:bodyPr wrap="none" rtlCol="0">
            <a:spAutoFit/>
          </a:bodyPr>
          <a:lstStyle/>
          <a:p>
            <a:r>
              <a:rPr lang="en-US" sz="2000" b="1">
                <a:latin typeface="Times New Roman" panose="02020603050405020304" pitchFamily="18" charset="0"/>
                <a:ea typeface="Venera 900" charset="0"/>
                <a:cs typeface="Times New Roman" panose="02020603050405020304" pitchFamily="18" charset="0"/>
              </a:rPr>
              <a:t>WHO IS PARTICIPATING?</a:t>
            </a:r>
          </a:p>
        </p:txBody>
      </p:sp>
      <p:sp>
        <p:nvSpPr>
          <p:cNvPr id="26" name="TextBox 2"/>
          <p:cNvSpPr txBox="1"/>
          <p:nvPr/>
        </p:nvSpPr>
        <p:spPr>
          <a:xfrm>
            <a:off x="5721865" y="1439396"/>
            <a:ext cx="3385750" cy="1754326"/>
          </a:xfrm>
          <a:prstGeom prst="rect">
            <a:avLst/>
          </a:prstGeom>
          <a:noFill/>
          <a:ln>
            <a:no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a:lstStyle>
          <a:p>
            <a:r>
              <a:rPr lang="en-US" sz="1800" b="0">
                <a:latin typeface="Times New Roman" panose="02020603050405020304" pitchFamily="18" charset="0"/>
                <a:ea typeface="Helvetica Neue LT Std 65 Medium" charset="0"/>
                <a:cs typeface="Times New Roman" panose="02020603050405020304" pitchFamily="18" charset="0"/>
              </a:rPr>
              <a:t>The 405(d) Task Group is convened by HHS and comprised of over 150 information security officers, medical professionals, privacy experts, and industry leaders.</a:t>
            </a:r>
            <a:endParaRPr lang="en-US" sz="1800" b="0" u="sng">
              <a:latin typeface="Times New Roman" panose="02020603050405020304" pitchFamily="18" charset="0"/>
              <a:ea typeface="Helvetica Neue LT Std 65 Medium" charset="0"/>
              <a:cs typeface="Times New Roman" panose="02020603050405020304" pitchFamily="18" charset="0"/>
            </a:endParaRPr>
          </a:p>
        </p:txBody>
      </p:sp>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8074" y="1803442"/>
            <a:ext cx="1099501" cy="846100"/>
          </a:xfrm>
          <a:prstGeom prst="rect">
            <a:avLst/>
          </a:prstGeom>
        </p:spPr>
      </p:pic>
      <p:sp>
        <p:nvSpPr>
          <p:cNvPr id="15" name="Slide Number Placeholder 14"/>
          <p:cNvSpPr>
            <a:spLocks noGrp="1"/>
          </p:cNvSpPr>
          <p:nvPr>
            <p:ph type="sldNum" sz="quarter" idx="12"/>
          </p:nvPr>
        </p:nvSpPr>
        <p:spPr/>
        <p:txBody>
          <a:bodyPr/>
          <a:lstStyle/>
          <a:p>
            <a:fld id="{544CED4A-E9EA-407C-B40B-B4BD70753D37}" type="slidenum">
              <a:rPr lang="en-US" smtClean="0">
                <a:latin typeface="Times New Roman" panose="02020603050405020304" pitchFamily="18" charset="0"/>
                <a:cs typeface="Times New Roman" panose="02020603050405020304" pitchFamily="18" charset="0"/>
              </a:rPr>
              <a:t>6</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0448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33400" y="3124200"/>
            <a:ext cx="8018585" cy="838200"/>
          </a:xfrm>
        </p:spPr>
        <p:txBody>
          <a:bodyPr/>
          <a:lstStyle/>
          <a:p>
            <a:pPr algn="ctr"/>
            <a:r>
              <a:rPr lang="en-US" sz="2800" b="1">
                <a:latin typeface="Times New Roman" panose="02020603050405020304" pitchFamily="18" charset="0"/>
                <a:cs typeface="Times New Roman" panose="02020603050405020304" pitchFamily="18" charset="0"/>
              </a:rPr>
              <a:t>HICP Publication Overview</a:t>
            </a:r>
            <a:endParaRPr lang="en-US" sz="2800" b="1" strike="sngStrike">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6242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4"/>
          <p:cNvSpPr txBox="1">
            <a:spLocks/>
          </p:cNvSpPr>
          <p:nvPr/>
        </p:nvSpPr>
        <p:spPr>
          <a:xfrm>
            <a:off x="155374" y="180296"/>
            <a:ext cx="8823587" cy="914400"/>
          </a:xfrm>
          <a:prstGeom prst="rect">
            <a:avLst/>
          </a:prstGeom>
        </p:spPr>
        <p:txBody>
          <a:bodyPr/>
          <a:lstStyle>
            <a:lvl1pPr algn="ctr" rtl="0" eaLnBrk="0" fontAlgn="base" hangingPunct="0">
              <a:spcBef>
                <a:spcPct val="0"/>
              </a:spcBef>
              <a:spcAft>
                <a:spcPct val="0"/>
              </a:spcAft>
              <a:defRPr sz="3200" b="1">
                <a:solidFill>
                  <a:srgbClr val="002060"/>
                </a:solidFill>
                <a:latin typeface="+mj-lt"/>
                <a:ea typeface="+mj-ea"/>
                <a:cs typeface="+mj-cs"/>
              </a:defRPr>
            </a:lvl1pPr>
            <a:lvl2pPr algn="ctr" rtl="0" eaLnBrk="0" fontAlgn="base" hangingPunct="0">
              <a:spcBef>
                <a:spcPct val="0"/>
              </a:spcBef>
              <a:spcAft>
                <a:spcPct val="0"/>
              </a:spcAft>
              <a:defRPr sz="3200" b="1">
                <a:solidFill>
                  <a:srgbClr val="002060"/>
                </a:solidFill>
                <a:latin typeface="Century Gothic" pitchFamily="34" charset="0"/>
              </a:defRPr>
            </a:lvl2pPr>
            <a:lvl3pPr algn="ctr" rtl="0" eaLnBrk="0" fontAlgn="base" hangingPunct="0">
              <a:spcBef>
                <a:spcPct val="0"/>
              </a:spcBef>
              <a:spcAft>
                <a:spcPct val="0"/>
              </a:spcAft>
              <a:defRPr sz="3200" b="1">
                <a:solidFill>
                  <a:srgbClr val="002060"/>
                </a:solidFill>
                <a:latin typeface="Century Gothic" pitchFamily="34" charset="0"/>
              </a:defRPr>
            </a:lvl3pPr>
            <a:lvl4pPr algn="ctr" rtl="0" eaLnBrk="0" fontAlgn="base" hangingPunct="0">
              <a:spcBef>
                <a:spcPct val="0"/>
              </a:spcBef>
              <a:spcAft>
                <a:spcPct val="0"/>
              </a:spcAft>
              <a:defRPr sz="3200" b="1">
                <a:solidFill>
                  <a:srgbClr val="002060"/>
                </a:solidFill>
                <a:latin typeface="Century Gothic" pitchFamily="34" charset="0"/>
              </a:defRPr>
            </a:lvl4pPr>
            <a:lvl5pPr algn="ctr" rtl="0" eaLnBrk="0" fontAlgn="base" hangingPunct="0">
              <a:spcBef>
                <a:spcPct val="0"/>
              </a:spcBef>
              <a:spcAft>
                <a:spcPct val="0"/>
              </a:spcAft>
              <a:defRPr sz="3200" b="1">
                <a:solidFill>
                  <a:srgbClr val="002060"/>
                </a:solidFill>
                <a:latin typeface="Century Gothic" pitchFamily="34" charset="0"/>
              </a:defRPr>
            </a:lvl5pPr>
            <a:lvl6pPr marL="457200" algn="ctr" rtl="0" eaLnBrk="0" fontAlgn="base" hangingPunct="0">
              <a:spcBef>
                <a:spcPct val="0"/>
              </a:spcBef>
              <a:spcAft>
                <a:spcPct val="0"/>
              </a:spcAft>
              <a:defRPr sz="3200" b="1">
                <a:solidFill>
                  <a:srgbClr val="002060"/>
                </a:solidFill>
                <a:latin typeface="Century Gothic" pitchFamily="34" charset="0"/>
              </a:defRPr>
            </a:lvl6pPr>
            <a:lvl7pPr marL="914400" algn="ctr" rtl="0" eaLnBrk="0" fontAlgn="base" hangingPunct="0">
              <a:spcBef>
                <a:spcPct val="0"/>
              </a:spcBef>
              <a:spcAft>
                <a:spcPct val="0"/>
              </a:spcAft>
              <a:defRPr sz="3200" b="1">
                <a:solidFill>
                  <a:srgbClr val="002060"/>
                </a:solidFill>
                <a:latin typeface="Century Gothic" pitchFamily="34" charset="0"/>
              </a:defRPr>
            </a:lvl7pPr>
            <a:lvl8pPr marL="1371600" algn="ctr" rtl="0" eaLnBrk="0" fontAlgn="base" hangingPunct="0">
              <a:spcBef>
                <a:spcPct val="0"/>
              </a:spcBef>
              <a:spcAft>
                <a:spcPct val="0"/>
              </a:spcAft>
              <a:defRPr sz="3200" b="1">
                <a:solidFill>
                  <a:srgbClr val="002060"/>
                </a:solidFill>
                <a:latin typeface="Century Gothic" pitchFamily="34" charset="0"/>
              </a:defRPr>
            </a:lvl8pPr>
            <a:lvl9pPr marL="1828800" algn="ctr" rtl="0" eaLnBrk="0" fontAlgn="base" hangingPunct="0">
              <a:spcBef>
                <a:spcPct val="0"/>
              </a:spcBef>
              <a:spcAft>
                <a:spcPct val="0"/>
              </a:spcAft>
              <a:defRPr sz="3200" b="1">
                <a:solidFill>
                  <a:srgbClr val="002060"/>
                </a:solidFill>
                <a:latin typeface="Century Gothic" pitchFamily="34" charset="0"/>
              </a:defRPr>
            </a:lvl9pPr>
          </a:lstStyle>
          <a:p>
            <a:pPr algn="l"/>
            <a:r>
              <a:rPr lang="en-US" sz="2800" kern="0">
                <a:solidFill>
                  <a:schemeClr val="bg1"/>
                </a:solidFill>
                <a:latin typeface="Times New Roman" panose="02020603050405020304" pitchFamily="18" charset="0"/>
                <a:cs typeface="Times New Roman" panose="02020603050405020304" pitchFamily="18" charset="0"/>
              </a:rPr>
              <a:t>Document Objective and Development </a:t>
            </a:r>
          </a:p>
        </p:txBody>
      </p:sp>
      <p:sp>
        <p:nvSpPr>
          <p:cNvPr id="11" name="Slide Number Placeholder 10"/>
          <p:cNvSpPr>
            <a:spLocks noGrp="1"/>
          </p:cNvSpPr>
          <p:nvPr>
            <p:ph type="sldNum" sz="quarter" idx="12"/>
          </p:nvPr>
        </p:nvSpPr>
        <p:spPr/>
        <p:txBody>
          <a:bodyPr/>
          <a:lstStyle/>
          <a:p>
            <a:fld id="{544CED4A-E9EA-407C-B40B-B4BD70753D37}" type="slidenum">
              <a:rPr lang="en-US" smtClean="0">
                <a:latin typeface="Times New Roman" panose="02020603050405020304" pitchFamily="18" charset="0"/>
                <a:cs typeface="Times New Roman" panose="02020603050405020304" pitchFamily="18" charset="0"/>
              </a:rPr>
              <a:t>8</a:t>
            </a:fld>
            <a:endParaRPr lang="en-US">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6751760" y="4038600"/>
            <a:ext cx="2219325" cy="2057400"/>
          </a:xfrm>
          <a:prstGeom prst="rect">
            <a:avLst/>
          </a:prstGeom>
        </p:spPr>
      </p:pic>
      <p:sp>
        <p:nvSpPr>
          <p:cNvPr id="2" name="TextBox 1">
            <a:extLst>
              <a:ext uri="{FF2B5EF4-FFF2-40B4-BE49-F238E27FC236}">
                <a16:creationId xmlns:a16="http://schemas.microsoft.com/office/drawing/2014/main" id="{625814DD-4FBC-4621-965A-BD781D31B1FC}"/>
              </a:ext>
            </a:extLst>
          </p:cNvPr>
          <p:cNvSpPr txBox="1"/>
          <p:nvPr/>
        </p:nvSpPr>
        <p:spPr>
          <a:xfrm>
            <a:off x="251693" y="842326"/>
            <a:ext cx="8380976" cy="1718997"/>
          </a:xfrm>
          <a:prstGeom prst="rect">
            <a:avLst/>
          </a:prstGeom>
          <a:noFill/>
        </p:spPr>
        <p:txBody>
          <a:bodyPr wrap="square" rtlCol="0">
            <a:spAutoFit/>
          </a:bodyPr>
          <a:lstStyle/>
          <a:p>
            <a:pPr>
              <a:lnSpc>
                <a:spcPct val="107000"/>
              </a:lnSpc>
            </a:pPr>
            <a:r>
              <a:rPr lang="en-US" b="1">
                <a:latin typeface="Times New Roman" panose="02020603050405020304" pitchFamily="18" charset="0"/>
                <a:cs typeface="Times New Roman" panose="02020603050405020304" pitchFamily="18" charset="0"/>
              </a:rPr>
              <a:t>Objective</a:t>
            </a:r>
          </a:p>
          <a:p>
            <a:pPr>
              <a:lnSpc>
                <a:spcPct val="107000"/>
              </a:lnSpc>
            </a:pPr>
            <a:r>
              <a:rPr lang="en-US" sz="1600">
                <a:latin typeface="Times New Roman" panose="02020603050405020304" pitchFamily="18" charset="0"/>
                <a:cs typeface="Times New Roman" panose="02020603050405020304" pitchFamily="18" charset="0"/>
              </a:rPr>
              <a:t>The CSA 405(d) document aims to raise awareness, provide vetted practices, and foster consistency in mitigating the most pertinent and current cybersecurity threats to the sector. It seeks to aid the HPH sector organizations to develop meaningful cybersecurity objectives and outcomes.  </a:t>
            </a:r>
          </a:p>
          <a:p>
            <a:pPr>
              <a:lnSpc>
                <a:spcPct val="107000"/>
              </a:lnSpc>
            </a:pPr>
            <a:endParaRPr lang="en-US" sz="1600">
              <a:latin typeface="Times New Roman" panose="02020603050405020304" pitchFamily="18" charset="0"/>
              <a:cs typeface="Times New Roman" panose="02020603050405020304" pitchFamily="18" charset="0"/>
            </a:endParaRPr>
          </a:p>
          <a:p>
            <a:pPr>
              <a:lnSpc>
                <a:spcPct val="107000"/>
              </a:lnSpc>
            </a:pPr>
            <a:r>
              <a:rPr lang="en-US" b="1">
                <a:latin typeface="Times New Roman" panose="02020603050405020304" pitchFamily="18" charset="0"/>
                <a:cs typeface="Times New Roman" panose="02020603050405020304" pitchFamily="18" charset="0"/>
              </a:rPr>
              <a:t>	        Development</a:t>
            </a:r>
          </a:p>
        </p:txBody>
      </p:sp>
      <p:graphicFrame>
        <p:nvGraphicFramePr>
          <p:cNvPr id="3" name="Diagram 2"/>
          <p:cNvGraphicFramePr/>
          <p:nvPr>
            <p:extLst>
              <p:ext uri="{D42A27DB-BD31-4B8C-83A1-F6EECF244321}">
                <p14:modId xmlns:p14="http://schemas.microsoft.com/office/powerpoint/2010/main" val="299955781"/>
              </p:ext>
            </p:extLst>
          </p:nvPr>
        </p:nvGraphicFramePr>
        <p:xfrm>
          <a:off x="1267691" y="2016878"/>
          <a:ext cx="6395967" cy="32170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p:cNvSpPr/>
          <p:nvPr/>
        </p:nvSpPr>
        <p:spPr>
          <a:xfrm>
            <a:off x="1267691" y="4440295"/>
            <a:ext cx="2008909" cy="1563185"/>
          </a:xfrm>
          <a:prstGeom prst="rect">
            <a:avLst/>
          </a:prstGeom>
        </p:spPr>
        <p:txBody>
          <a:bodyPr wrap="square">
            <a:spAutoFit/>
          </a:bodyPr>
          <a:lstStyle/>
          <a:p>
            <a:pPr marR="0" lvl="0">
              <a:lnSpc>
                <a:spcPct val="107000"/>
              </a:lnSpc>
              <a:spcBef>
                <a:spcPts val="0"/>
              </a:spcBef>
              <a:spcAft>
                <a:spcPts val="0"/>
              </a:spcAft>
            </a:pPr>
            <a:r>
              <a:rPr lang="en-US" sz="1000">
                <a:latin typeface="Times New Roman" panose="02020603050405020304" pitchFamily="18" charset="0"/>
                <a:ea typeface="Calibri" panose="020F0502020204030204" pitchFamily="34" charset="0"/>
                <a:cs typeface="Times New Roman" panose="02020603050405020304" pitchFamily="18" charset="0"/>
              </a:rPr>
              <a:t>Existing information and guidance (e.g., NIST Cybersecurity Framework) was leveraged across the public and private domains to provide a tailored approach for the healthcare industry. It does not create new frameworks, re-write specifications, or “reinvent the wheel.” </a:t>
            </a:r>
          </a:p>
        </p:txBody>
      </p:sp>
      <p:sp>
        <p:nvSpPr>
          <p:cNvPr id="8" name="Rectangle 7"/>
          <p:cNvSpPr/>
          <p:nvPr/>
        </p:nvSpPr>
        <p:spPr>
          <a:xfrm>
            <a:off x="3594352" y="4474487"/>
            <a:ext cx="1739648" cy="1477007"/>
          </a:xfrm>
          <a:prstGeom prst="rect">
            <a:avLst/>
          </a:prstGeom>
        </p:spPr>
        <p:txBody>
          <a:bodyPr wrap="square">
            <a:spAutoFit/>
          </a:bodyPr>
          <a:lstStyle/>
          <a:p>
            <a:pPr marR="0" lvl="0">
              <a:spcBef>
                <a:spcPts val="0"/>
              </a:spcBef>
              <a:spcAft>
                <a:spcPts val="0"/>
              </a:spcAft>
            </a:pPr>
            <a:r>
              <a:rPr lang="en-US" sz="1000">
                <a:latin typeface="Times New Roman" panose="02020603050405020304" pitchFamily="18" charset="0"/>
                <a:ea typeface="Calibri" panose="020F0502020204030204" pitchFamily="34" charset="0"/>
                <a:cs typeface="Times New Roman" panose="02020603050405020304" pitchFamily="18" charset="0"/>
              </a:rPr>
              <a:t>To ensure a successful outcome and a collaborative process, HHS reached out to a diverse set of healthcare and cybersecurity experts from the public and private sectors. Participation is </a:t>
            </a:r>
            <a:r>
              <a:rPr lang="en-US" sz="1000" u="sng">
                <a:latin typeface="Times New Roman" panose="02020603050405020304" pitchFamily="18" charset="0"/>
                <a:ea typeface="Calibri" panose="020F0502020204030204" pitchFamily="34" charset="0"/>
                <a:cs typeface="Times New Roman" panose="02020603050405020304" pitchFamily="18" charset="0"/>
              </a:rPr>
              <a:t>open</a:t>
            </a:r>
            <a:r>
              <a:rPr lang="en-US" sz="1000">
                <a:latin typeface="Times New Roman" panose="02020603050405020304" pitchFamily="18" charset="0"/>
                <a:ea typeface="Calibri" panose="020F0502020204030204" pitchFamily="34" charset="0"/>
                <a:cs typeface="Times New Roman" panose="02020603050405020304" pitchFamily="18" charset="0"/>
              </a:rPr>
              <a:t> and </a:t>
            </a:r>
            <a:r>
              <a:rPr lang="en-US" sz="1000" u="sng">
                <a:latin typeface="Times New Roman" panose="02020603050405020304" pitchFamily="18" charset="0"/>
                <a:ea typeface="Calibri" panose="020F0502020204030204" pitchFamily="34" charset="0"/>
                <a:cs typeface="Times New Roman" panose="02020603050405020304" pitchFamily="18" charset="0"/>
              </a:rPr>
              <a:t>voluntar</a:t>
            </a:r>
            <a:r>
              <a:rPr lang="en-US" sz="1000">
                <a:latin typeface="Times New Roman" panose="02020603050405020304" pitchFamily="18" charset="0"/>
                <a:ea typeface="Calibri" panose="020F0502020204030204" pitchFamily="34" charset="0"/>
                <a:cs typeface="Times New Roman" panose="02020603050405020304" pitchFamily="18" charset="0"/>
              </a:rPr>
              <a:t>y.  </a:t>
            </a:r>
          </a:p>
          <a:p>
            <a:pPr marL="457200" marR="0">
              <a:lnSpc>
                <a:spcPct val="107000"/>
              </a:lnSpc>
              <a:spcBef>
                <a:spcPts val="0"/>
              </a:spcBef>
              <a:spcAft>
                <a:spcPts val="800"/>
              </a:spcAft>
            </a:pPr>
            <a:r>
              <a:rPr lang="en-US" sz="100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584098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4"/>
          <p:cNvSpPr txBox="1">
            <a:spLocks/>
          </p:cNvSpPr>
          <p:nvPr/>
        </p:nvSpPr>
        <p:spPr>
          <a:xfrm>
            <a:off x="155374" y="180296"/>
            <a:ext cx="8823587" cy="914400"/>
          </a:xfrm>
          <a:prstGeom prst="rect">
            <a:avLst/>
          </a:prstGeom>
        </p:spPr>
        <p:txBody>
          <a:bodyPr/>
          <a:lstStyle>
            <a:lvl1pPr algn="ctr" rtl="0" eaLnBrk="0" fontAlgn="base" hangingPunct="0">
              <a:spcBef>
                <a:spcPct val="0"/>
              </a:spcBef>
              <a:spcAft>
                <a:spcPct val="0"/>
              </a:spcAft>
              <a:defRPr sz="3200" b="1">
                <a:solidFill>
                  <a:srgbClr val="002060"/>
                </a:solidFill>
                <a:latin typeface="+mj-lt"/>
                <a:ea typeface="+mj-ea"/>
                <a:cs typeface="+mj-cs"/>
              </a:defRPr>
            </a:lvl1pPr>
            <a:lvl2pPr algn="ctr" rtl="0" eaLnBrk="0" fontAlgn="base" hangingPunct="0">
              <a:spcBef>
                <a:spcPct val="0"/>
              </a:spcBef>
              <a:spcAft>
                <a:spcPct val="0"/>
              </a:spcAft>
              <a:defRPr sz="3200" b="1">
                <a:solidFill>
                  <a:srgbClr val="002060"/>
                </a:solidFill>
                <a:latin typeface="Century Gothic" pitchFamily="34" charset="0"/>
              </a:defRPr>
            </a:lvl2pPr>
            <a:lvl3pPr algn="ctr" rtl="0" eaLnBrk="0" fontAlgn="base" hangingPunct="0">
              <a:spcBef>
                <a:spcPct val="0"/>
              </a:spcBef>
              <a:spcAft>
                <a:spcPct val="0"/>
              </a:spcAft>
              <a:defRPr sz="3200" b="1">
                <a:solidFill>
                  <a:srgbClr val="002060"/>
                </a:solidFill>
                <a:latin typeface="Century Gothic" pitchFamily="34" charset="0"/>
              </a:defRPr>
            </a:lvl3pPr>
            <a:lvl4pPr algn="ctr" rtl="0" eaLnBrk="0" fontAlgn="base" hangingPunct="0">
              <a:spcBef>
                <a:spcPct val="0"/>
              </a:spcBef>
              <a:spcAft>
                <a:spcPct val="0"/>
              </a:spcAft>
              <a:defRPr sz="3200" b="1">
                <a:solidFill>
                  <a:srgbClr val="002060"/>
                </a:solidFill>
                <a:latin typeface="Century Gothic" pitchFamily="34" charset="0"/>
              </a:defRPr>
            </a:lvl4pPr>
            <a:lvl5pPr algn="ctr" rtl="0" eaLnBrk="0" fontAlgn="base" hangingPunct="0">
              <a:spcBef>
                <a:spcPct val="0"/>
              </a:spcBef>
              <a:spcAft>
                <a:spcPct val="0"/>
              </a:spcAft>
              <a:defRPr sz="3200" b="1">
                <a:solidFill>
                  <a:srgbClr val="002060"/>
                </a:solidFill>
                <a:latin typeface="Century Gothic" pitchFamily="34" charset="0"/>
              </a:defRPr>
            </a:lvl5pPr>
            <a:lvl6pPr marL="457200" algn="ctr" rtl="0" eaLnBrk="0" fontAlgn="base" hangingPunct="0">
              <a:spcBef>
                <a:spcPct val="0"/>
              </a:spcBef>
              <a:spcAft>
                <a:spcPct val="0"/>
              </a:spcAft>
              <a:defRPr sz="3200" b="1">
                <a:solidFill>
                  <a:srgbClr val="002060"/>
                </a:solidFill>
                <a:latin typeface="Century Gothic" pitchFamily="34" charset="0"/>
              </a:defRPr>
            </a:lvl6pPr>
            <a:lvl7pPr marL="914400" algn="ctr" rtl="0" eaLnBrk="0" fontAlgn="base" hangingPunct="0">
              <a:spcBef>
                <a:spcPct val="0"/>
              </a:spcBef>
              <a:spcAft>
                <a:spcPct val="0"/>
              </a:spcAft>
              <a:defRPr sz="3200" b="1">
                <a:solidFill>
                  <a:srgbClr val="002060"/>
                </a:solidFill>
                <a:latin typeface="Century Gothic" pitchFamily="34" charset="0"/>
              </a:defRPr>
            </a:lvl7pPr>
            <a:lvl8pPr marL="1371600" algn="ctr" rtl="0" eaLnBrk="0" fontAlgn="base" hangingPunct="0">
              <a:spcBef>
                <a:spcPct val="0"/>
              </a:spcBef>
              <a:spcAft>
                <a:spcPct val="0"/>
              </a:spcAft>
              <a:defRPr sz="3200" b="1">
                <a:solidFill>
                  <a:srgbClr val="002060"/>
                </a:solidFill>
                <a:latin typeface="Century Gothic" pitchFamily="34" charset="0"/>
              </a:defRPr>
            </a:lvl8pPr>
            <a:lvl9pPr marL="1828800" algn="ctr" rtl="0" eaLnBrk="0" fontAlgn="base" hangingPunct="0">
              <a:spcBef>
                <a:spcPct val="0"/>
              </a:spcBef>
              <a:spcAft>
                <a:spcPct val="0"/>
              </a:spcAft>
              <a:defRPr sz="3200" b="1">
                <a:solidFill>
                  <a:srgbClr val="002060"/>
                </a:solidFill>
                <a:latin typeface="Century Gothic"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a:ln>
                  <a:noFill/>
                </a:ln>
                <a:solidFill>
                  <a:prstClr val="white"/>
                </a:solidFill>
                <a:effectLst/>
                <a:uLnTx/>
                <a:uFillTx/>
                <a:latin typeface="Arial"/>
                <a:ea typeface="+mj-ea"/>
                <a:cs typeface="+mj-cs"/>
              </a:rPr>
              <a:t>Document Development Detail </a:t>
            </a:r>
          </a:p>
        </p:txBody>
      </p:sp>
      <p:sp>
        <p:nvSpPr>
          <p:cNvPr id="11" name="Slide Number Placeholder 10"/>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CED4A-E9EA-407C-B40B-B4BD70753D37}" type="slidenum">
              <a:rPr kumimoji="0" lang="en-US" sz="900" b="0" i="0" u="none" strike="noStrike" kern="1200" cap="none" spc="0" normalizeH="0" baseline="0" noProof="0" smtClean="0">
                <a:ln>
                  <a:noFill/>
                </a:ln>
                <a:solidFill>
                  <a:prstClr val="white"/>
                </a:solidFill>
                <a:effectLst/>
                <a:uLnTx/>
                <a:uFillTx/>
                <a:latin typeface="Arial" charset="0"/>
                <a:ea typeface="ＭＳ Ｐゴシック"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prstClr val="white"/>
              </a:solidFill>
              <a:effectLst/>
              <a:uLnTx/>
              <a:uFillTx/>
              <a:latin typeface="Arial" charset="0"/>
              <a:ea typeface="ＭＳ Ｐゴシック" pitchFamily="18" charset="-128"/>
              <a:cs typeface="+mn-cs"/>
            </a:endParaRPr>
          </a:p>
        </p:txBody>
      </p:sp>
      <p:graphicFrame>
        <p:nvGraphicFramePr>
          <p:cNvPr id="2" name="Diagram 1"/>
          <p:cNvGraphicFramePr/>
          <p:nvPr/>
        </p:nvGraphicFramePr>
        <p:xfrm>
          <a:off x="990600" y="1263973"/>
          <a:ext cx="7620000" cy="436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5268582" y="2946690"/>
            <a:ext cx="14478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Writing Committee</a:t>
            </a:r>
          </a:p>
        </p:txBody>
      </p:sp>
      <p:graphicFrame>
        <p:nvGraphicFramePr>
          <p:cNvPr id="6" name="Diagram 5"/>
          <p:cNvGraphicFramePr/>
          <p:nvPr>
            <p:extLst>
              <p:ext uri="{D42A27DB-BD31-4B8C-83A1-F6EECF244321}">
                <p14:modId xmlns:p14="http://schemas.microsoft.com/office/powerpoint/2010/main" val="2724093896"/>
              </p:ext>
            </p:extLst>
          </p:nvPr>
        </p:nvGraphicFramePr>
        <p:xfrm>
          <a:off x="1295400" y="1094696"/>
          <a:ext cx="6324600" cy="47727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Box 8"/>
          <p:cNvSpPr txBox="1"/>
          <p:nvPr/>
        </p:nvSpPr>
        <p:spPr>
          <a:xfrm>
            <a:off x="5150595" y="925419"/>
            <a:ext cx="27742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a:ea typeface="+mn-ea"/>
                <a:cs typeface="+mn-cs"/>
              </a:rPr>
              <a:t>Identified ~</a:t>
            </a:r>
            <a:r>
              <a:rPr kumimoji="0" lang="en-US" sz="900" b="1" i="0" u="none" strike="noStrike" kern="1200" cap="none" spc="0" normalizeH="0" baseline="0" noProof="0">
                <a:ln>
                  <a:noFill/>
                </a:ln>
                <a:solidFill>
                  <a:prstClr val="black"/>
                </a:solidFill>
                <a:effectLst/>
                <a:uLnTx/>
                <a:uFillTx/>
                <a:latin typeface="Arial"/>
                <a:ea typeface="+mn-ea"/>
                <a:cs typeface="+mn-cs"/>
              </a:rPr>
              <a:t>110 members</a:t>
            </a:r>
            <a:r>
              <a:rPr kumimoji="0" lang="en-US" sz="900" b="0" i="0" u="none" strike="noStrike" kern="1200" cap="none" spc="0" normalizeH="0" baseline="0" noProof="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Arial"/>
                <a:ea typeface="+mn-ea"/>
                <a:cs typeface="+mn-cs"/>
              </a:rPr>
              <a:t>Convened 6 times </a:t>
            </a:r>
            <a:r>
              <a:rPr kumimoji="0" lang="en-US" sz="900" b="0" i="0" u="none" strike="noStrike" kern="1200" cap="none" spc="0" normalizeH="0" baseline="0" noProof="0">
                <a:ln>
                  <a:noFill/>
                </a:ln>
                <a:solidFill>
                  <a:prstClr val="black"/>
                </a:solidFill>
                <a:effectLst/>
                <a:uLnTx/>
                <a:uFillTx/>
                <a:latin typeface="Arial"/>
                <a:ea typeface="+mn-ea"/>
                <a:cs typeface="+mn-cs"/>
              </a:rPr>
              <a:t>from May 2017 to March 2018</a:t>
            </a:r>
          </a:p>
        </p:txBody>
      </p:sp>
      <p:sp>
        <p:nvSpPr>
          <p:cNvPr id="12" name="TextBox 11"/>
          <p:cNvSpPr txBox="1"/>
          <p:nvPr/>
        </p:nvSpPr>
        <p:spPr>
          <a:xfrm>
            <a:off x="6541865" y="1735999"/>
            <a:ext cx="16975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a:ea typeface="+mn-ea"/>
                <a:cs typeface="+mn-cs"/>
              </a:rPr>
              <a:t>Administrative Support and </a:t>
            </a:r>
            <a:r>
              <a:rPr kumimoji="0" lang="en-US" sz="900" b="1" i="0" u="none" strike="noStrike" kern="1200" cap="none" spc="0" normalizeH="0" baseline="0" noProof="0">
                <a:ln>
                  <a:noFill/>
                </a:ln>
                <a:solidFill>
                  <a:prstClr val="black"/>
                </a:solidFill>
                <a:effectLst/>
                <a:uLnTx/>
                <a:uFillTx/>
                <a:latin typeface="Arial"/>
                <a:ea typeface="+mn-ea"/>
                <a:cs typeface="+mn-cs"/>
              </a:rPr>
              <a:t>Writing Counsel</a:t>
            </a:r>
          </a:p>
        </p:txBody>
      </p:sp>
      <p:sp>
        <p:nvSpPr>
          <p:cNvPr id="13" name="TextBox 12"/>
          <p:cNvSpPr txBox="1"/>
          <p:nvPr/>
        </p:nvSpPr>
        <p:spPr>
          <a:xfrm>
            <a:off x="5150595" y="5629877"/>
            <a:ext cx="16975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Arial"/>
                <a:ea typeface="+mn-ea"/>
                <a:cs typeface="+mn-cs"/>
              </a:rPr>
              <a:t>35 One-on-One Interviews </a:t>
            </a:r>
            <a:r>
              <a:rPr kumimoji="0" lang="en-US" sz="900" b="0" i="0" u="none" strike="noStrike" kern="1200" cap="none" spc="0" normalizeH="0" baseline="0" noProof="0">
                <a:ln>
                  <a:noFill/>
                </a:ln>
                <a:solidFill>
                  <a:prstClr val="black"/>
                </a:solidFill>
                <a:effectLst/>
                <a:uLnTx/>
                <a:uFillTx/>
                <a:latin typeface="Arial"/>
                <a:ea typeface="+mn-ea"/>
                <a:cs typeface="+mn-cs"/>
              </a:rPr>
              <a:t>with Task Group Members</a:t>
            </a:r>
          </a:p>
        </p:txBody>
      </p:sp>
      <p:sp>
        <p:nvSpPr>
          <p:cNvPr id="14" name="TextBox 13"/>
          <p:cNvSpPr txBox="1"/>
          <p:nvPr/>
        </p:nvSpPr>
        <p:spPr>
          <a:xfrm>
            <a:off x="381000" y="5613272"/>
            <a:ext cx="3382955"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a:ea typeface="+mn-ea"/>
                <a:cs typeface="+mn-cs"/>
              </a:rPr>
              <a:t>Deliberation and consensus </a:t>
            </a:r>
            <a:r>
              <a:rPr kumimoji="0" lang="en-US" sz="900" b="1" i="0" u="none" strike="noStrike" kern="1200" cap="none" spc="0" normalizeH="0" baseline="0" noProof="0">
                <a:ln>
                  <a:noFill/>
                </a:ln>
                <a:solidFill>
                  <a:prstClr val="black"/>
                </a:solidFill>
                <a:effectLst/>
                <a:uLnTx/>
                <a:uFillTx/>
                <a:latin typeface="Arial"/>
                <a:ea typeface="+mn-ea"/>
                <a:cs typeface="+mn-cs"/>
              </a:rPr>
              <a:t>resulting in Writing Committee’s new 34 page format</a:t>
            </a:r>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
        <p:nvSpPr>
          <p:cNvPr id="15" name="TextBox 14"/>
          <p:cNvSpPr txBox="1"/>
          <p:nvPr/>
        </p:nvSpPr>
        <p:spPr>
          <a:xfrm>
            <a:off x="7206043" y="3191454"/>
            <a:ext cx="1818514"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a:ea typeface="+mn-ea"/>
                <a:cs typeface="+mn-cs"/>
              </a:rPr>
              <a:t>4 Subgroups collaboratively developed </a:t>
            </a:r>
            <a:r>
              <a:rPr kumimoji="0" lang="en-US" sz="900" b="1" i="0" u="none" strike="noStrike" kern="1200" cap="none" spc="0" normalizeH="0" baseline="0" noProof="0">
                <a:ln>
                  <a:noFill/>
                </a:ln>
                <a:solidFill>
                  <a:prstClr val="black"/>
                </a:solidFill>
                <a:effectLst/>
                <a:uLnTx/>
                <a:uFillTx/>
                <a:latin typeface="Arial"/>
                <a:ea typeface="+mn-ea"/>
                <a:cs typeface="+mn-cs"/>
              </a:rPr>
              <a:t>96 page annotated outline</a:t>
            </a:r>
          </a:p>
        </p:txBody>
      </p:sp>
      <p:sp>
        <p:nvSpPr>
          <p:cNvPr id="16" name="TextBox 15"/>
          <p:cNvSpPr txBox="1"/>
          <p:nvPr/>
        </p:nvSpPr>
        <p:spPr>
          <a:xfrm>
            <a:off x="104082" y="4614371"/>
            <a:ext cx="2234287"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Arial"/>
                <a:ea typeface="+mn-ea"/>
                <a:cs typeface="+mn-cs"/>
              </a:rPr>
              <a:t>Group interviews</a:t>
            </a:r>
            <a:r>
              <a:rPr kumimoji="0" lang="en-US" sz="900" b="0" i="0" u="none" strike="noStrike" kern="1200" cap="none" spc="0" normalizeH="0" baseline="0" noProof="0">
                <a:ln>
                  <a:noFill/>
                </a:ln>
                <a:solidFill>
                  <a:prstClr val="black"/>
                </a:solidFill>
                <a:effectLst/>
                <a:uLnTx/>
                <a:uFillTx/>
                <a:latin typeface="Arial"/>
                <a:ea typeface="+mn-ea"/>
                <a:cs typeface="+mn-cs"/>
              </a:rPr>
              <a:t> with medical professionals and HPH CIOs/CISOs.  </a:t>
            </a:r>
            <a:endParaRPr kumimoji="0" lang="en-US" sz="900" b="1" i="0" u="none" strike="noStrike" kern="1200" cap="none" spc="0" normalizeH="0" baseline="0" noProof="0">
              <a:ln>
                <a:noFill/>
              </a:ln>
              <a:solidFill>
                <a:prstClr val="black"/>
              </a:solidFill>
              <a:effectLst/>
              <a:uLnTx/>
              <a:uFillTx/>
              <a:latin typeface="Arial"/>
              <a:ea typeface="+mn-ea"/>
              <a:cs typeface="+mn-cs"/>
            </a:endParaRPr>
          </a:p>
        </p:txBody>
      </p:sp>
      <p:sp>
        <p:nvSpPr>
          <p:cNvPr id="17" name="TextBox 16"/>
          <p:cNvSpPr txBox="1"/>
          <p:nvPr/>
        </p:nvSpPr>
        <p:spPr>
          <a:xfrm>
            <a:off x="-63561" y="3222766"/>
            <a:ext cx="1818514" cy="5078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a:ea typeface="+mn-ea"/>
                <a:cs typeface="+mn-cs"/>
              </a:rPr>
              <a:t>Quantitative and qualitative </a:t>
            </a:r>
            <a:r>
              <a:rPr kumimoji="0" lang="en-US" sz="900" b="1" i="0" u="none" strike="noStrike" kern="1200" cap="none" spc="0" normalizeH="0" baseline="0" noProof="0">
                <a:ln>
                  <a:noFill/>
                </a:ln>
                <a:solidFill>
                  <a:prstClr val="black"/>
                </a:solidFill>
                <a:effectLst/>
                <a:uLnTx/>
                <a:uFillTx/>
                <a:latin typeface="Arial"/>
                <a:ea typeface="+mn-ea"/>
                <a:cs typeface="+mn-cs"/>
              </a:rPr>
              <a:t>knowledge-base for HPH Sector</a:t>
            </a:r>
            <a:r>
              <a:rPr kumimoji="0" lang="en-US" sz="900" b="0" i="0" u="none" strike="noStrike" kern="1200" cap="none" spc="0" normalizeH="0" baseline="0" noProof="0">
                <a:ln>
                  <a:noFill/>
                </a:ln>
                <a:solidFill>
                  <a:prstClr val="black"/>
                </a:solidFill>
                <a:effectLst/>
                <a:uLnTx/>
                <a:uFillTx/>
                <a:latin typeface="Arial"/>
                <a:ea typeface="+mn-ea"/>
                <a:cs typeface="+mn-cs"/>
              </a:rPr>
              <a:t>. </a:t>
            </a:r>
          </a:p>
        </p:txBody>
      </p:sp>
      <p:sp>
        <p:nvSpPr>
          <p:cNvPr id="18" name="TextBox 17"/>
          <p:cNvSpPr txBox="1"/>
          <p:nvPr/>
        </p:nvSpPr>
        <p:spPr>
          <a:xfrm>
            <a:off x="216340" y="1973486"/>
            <a:ext cx="2158119"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a:ea typeface="+mn-ea"/>
                <a:cs typeface="+mn-cs"/>
              </a:rPr>
              <a:t>Qualitative Research to </a:t>
            </a:r>
            <a:r>
              <a:rPr kumimoji="0" lang="en-US" sz="900" b="1" i="0" u="none" strike="noStrike" kern="1200" cap="none" spc="0" normalizeH="0" baseline="0" noProof="0">
                <a:ln>
                  <a:noFill/>
                </a:ln>
                <a:solidFill>
                  <a:prstClr val="black"/>
                </a:solidFill>
                <a:effectLst/>
                <a:uLnTx/>
                <a:uFillTx/>
                <a:latin typeface="Arial"/>
                <a:ea typeface="+mn-ea"/>
                <a:cs typeface="+mn-cs"/>
              </a:rPr>
              <a:t>Establish Level of Awareness</a:t>
            </a:r>
            <a:r>
              <a:rPr kumimoji="0" lang="en-US" sz="900" b="0" i="0" u="none" strike="noStrike" kern="1200" cap="none" spc="0" normalizeH="0" baseline="0" noProof="0">
                <a:ln>
                  <a:noFill/>
                </a:ln>
                <a:solidFill>
                  <a:prstClr val="black"/>
                </a:solidFill>
                <a:effectLst/>
                <a:uLnTx/>
                <a:uFillTx/>
                <a:latin typeface="Arial"/>
                <a:ea typeface="+mn-ea"/>
                <a:cs typeface="+mn-cs"/>
              </a:rPr>
              <a:t> and Prioritization</a:t>
            </a:r>
          </a:p>
        </p:txBody>
      </p:sp>
      <p:sp>
        <p:nvSpPr>
          <p:cNvPr id="10" name="16-Point Star 9"/>
          <p:cNvSpPr/>
          <p:nvPr/>
        </p:nvSpPr>
        <p:spPr bwMode="auto">
          <a:xfrm>
            <a:off x="3423609" y="2517787"/>
            <a:ext cx="2068182" cy="1857059"/>
          </a:xfrm>
          <a:prstGeom prst="star16">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264160"/>
                </a:solidFill>
                <a:effectLst/>
                <a:uLnTx/>
                <a:uFillTx/>
                <a:latin typeface="Arial"/>
                <a:ea typeface="+mn-ea"/>
                <a:cs typeface="+mn-cs"/>
              </a:rPr>
              <a:t>Version 1.0  </a:t>
            </a:r>
            <a:r>
              <a:rPr kumimoji="0" lang="en-US" sz="1200" b="0" i="0" u="none" strike="noStrike" kern="1200" cap="none" spc="0" normalizeH="0" baseline="0" noProof="0">
                <a:ln>
                  <a:noFill/>
                </a:ln>
                <a:solidFill>
                  <a:srgbClr val="264160"/>
                </a:solidFill>
                <a:effectLst/>
                <a:uLnTx/>
                <a:uFillTx/>
                <a:latin typeface="Arial"/>
                <a:ea typeface="+mn-ea"/>
                <a:cs typeface="+mn-cs"/>
              </a:rPr>
              <a:t>Five Threats and Ten Practices</a:t>
            </a:r>
          </a:p>
        </p:txBody>
      </p:sp>
      <p:sp>
        <p:nvSpPr>
          <p:cNvPr id="19" name="TextBox 18"/>
          <p:cNvSpPr txBox="1"/>
          <p:nvPr/>
        </p:nvSpPr>
        <p:spPr>
          <a:xfrm>
            <a:off x="6715754" y="4582627"/>
            <a:ext cx="2113293"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Arial"/>
                <a:ea typeface="+mn-ea"/>
                <a:cs typeface="+mn-cs"/>
              </a:rPr>
              <a:t>3 Focus Group Assessments</a:t>
            </a:r>
            <a:r>
              <a:rPr kumimoji="0" lang="en-US" sz="900" b="0" i="0" u="none" strike="noStrike" kern="1200" cap="none" spc="0" normalizeH="0" baseline="0" noProof="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Arial"/>
                <a:ea typeface="+mn-ea"/>
                <a:cs typeface="+mn-cs"/>
              </a:rPr>
              <a:t>19 total participants </a:t>
            </a:r>
            <a:r>
              <a:rPr kumimoji="0" lang="en-US" sz="900" b="0" i="0" u="none" strike="noStrike" kern="1200" cap="none" spc="0" normalizeH="0" baseline="0" noProof="0">
                <a:ln>
                  <a:noFill/>
                </a:ln>
                <a:solidFill>
                  <a:prstClr val="black"/>
                </a:solidFill>
                <a:effectLst/>
                <a:uLnTx/>
                <a:uFillTx/>
                <a:latin typeface="Arial"/>
                <a:ea typeface="+mn-ea"/>
                <a:cs typeface="+mn-cs"/>
              </a:rPr>
              <a:t>including healthcare and CIOs/CISOs</a:t>
            </a:r>
          </a:p>
        </p:txBody>
      </p:sp>
    </p:spTree>
    <p:extLst>
      <p:ext uri="{BB962C8B-B14F-4D97-AF65-F5344CB8AC3E}">
        <p14:creationId xmlns:p14="http://schemas.microsoft.com/office/powerpoint/2010/main" val="607968610"/>
      </p:ext>
    </p:extLst>
  </p:cSld>
  <p:clrMapOvr>
    <a:masterClrMapping/>
  </p:clrMapOvr>
</p:sld>
</file>

<file path=ppt/theme/theme1.xml><?xml version="1.0" encoding="utf-8"?>
<a:theme xmlns:a="http://schemas.openxmlformats.org/drawingml/2006/main" name="OIS Rebrand">
  <a:themeElements>
    <a:clrScheme name="OIS Branding">
      <a:dk1>
        <a:sysClr val="windowText" lastClr="000000"/>
      </a:dk1>
      <a:lt1>
        <a:sysClr val="window" lastClr="FFFFFF"/>
      </a:lt1>
      <a:dk2>
        <a:srgbClr val="264160"/>
      </a:dk2>
      <a:lt2>
        <a:srgbClr val="E7E6E6"/>
      </a:lt2>
      <a:accent1>
        <a:srgbClr val="354F6B"/>
      </a:accent1>
      <a:accent2>
        <a:srgbClr val="DCB22A"/>
      </a:accent2>
      <a:accent3>
        <a:srgbClr val="A5A5A5"/>
      </a:accent3>
      <a:accent4>
        <a:srgbClr val="FEE59E"/>
      </a:accent4>
      <a:accent5>
        <a:srgbClr val="127AB5"/>
      </a:accent5>
      <a:accent6>
        <a:srgbClr val="647834"/>
      </a:accent6>
      <a:hlink>
        <a:srgbClr val="383D6B"/>
      </a:hlink>
      <a:folHlink>
        <a:srgbClr val="A34869"/>
      </a:folHlink>
    </a:clrScheme>
    <a:fontScheme name="O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2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2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IS Rebrand">
  <a:themeElements>
    <a:clrScheme name="OIS Branding">
      <a:dk1>
        <a:sysClr val="windowText" lastClr="000000"/>
      </a:dk1>
      <a:lt1>
        <a:sysClr val="window" lastClr="FFFFFF"/>
      </a:lt1>
      <a:dk2>
        <a:srgbClr val="264160"/>
      </a:dk2>
      <a:lt2>
        <a:srgbClr val="E7E6E6"/>
      </a:lt2>
      <a:accent1>
        <a:srgbClr val="354F6B"/>
      </a:accent1>
      <a:accent2>
        <a:srgbClr val="DCB22A"/>
      </a:accent2>
      <a:accent3>
        <a:srgbClr val="A5A5A5"/>
      </a:accent3>
      <a:accent4>
        <a:srgbClr val="FEE59E"/>
      </a:accent4>
      <a:accent5>
        <a:srgbClr val="127AB5"/>
      </a:accent5>
      <a:accent6>
        <a:srgbClr val="647834"/>
      </a:accent6>
      <a:hlink>
        <a:srgbClr val="383D6B"/>
      </a:hlink>
      <a:folHlink>
        <a:srgbClr val="A34869"/>
      </a:folHlink>
    </a:clrScheme>
    <a:fontScheme name="O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2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2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IS Rebrand">
  <a:themeElements>
    <a:clrScheme name="OIS Branding">
      <a:dk1>
        <a:sysClr val="windowText" lastClr="000000"/>
      </a:dk1>
      <a:lt1>
        <a:sysClr val="window" lastClr="FFFFFF"/>
      </a:lt1>
      <a:dk2>
        <a:srgbClr val="264160"/>
      </a:dk2>
      <a:lt2>
        <a:srgbClr val="E7E6E6"/>
      </a:lt2>
      <a:accent1>
        <a:srgbClr val="354F6B"/>
      </a:accent1>
      <a:accent2>
        <a:srgbClr val="DCB22A"/>
      </a:accent2>
      <a:accent3>
        <a:srgbClr val="A5A5A5"/>
      </a:accent3>
      <a:accent4>
        <a:srgbClr val="FEE59E"/>
      </a:accent4>
      <a:accent5>
        <a:srgbClr val="127AB5"/>
      </a:accent5>
      <a:accent6>
        <a:srgbClr val="647834"/>
      </a:accent6>
      <a:hlink>
        <a:srgbClr val="383D6B"/>
      </a:hlink>
      <a:folHlink>
        <a:srgbClr val="A34869"/>
      </a:folHlink>
    </a:clrScheme>
    <a:fontScheme name="O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2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2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570DA83F0526340B4A86949301767FE" ma:contentTypeVersion="6" ma:contentTypeDescription="Create a new document." ma:contentTypeScope="" ma:versionID="f6dfae377cd1e3b4d6311bdb372f1edf">
  <xsd:schema xmlns:xsd="http://www.w3.org/2001/XMLSchema" xmlns:xs="http://www.w3.org/2001/XMLSchema" xmlns:p="http://schemas.microsoft.com/office/2006/metadata/properties" xmlns:ns2="1dc0ac6b-5a61-49a0-84bb-35cdab0f79c1" targetNamespace="http://schemas.microsoft.com/office/2006/metadata/properties" ma:root="true" ma:fieldsID="3fe1fb229a269feb78073bc3346346ef" ns2:_="">
    <xsd:import namespace="1dc0ac6b-5a61-49a0-84bb-35cdab0f79c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c0ac6b-5a61-49a0-84bb-35cdab0f79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41B2F6-A10F-4C54-88E7-6A314DDF68D0}">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6be3df08-3a59-4da6-a4aa-ae7a7b69a50e"/>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103FA183-14FD-4AA6-8325-F5C8CA9D4AE6}">
  <ds:schemaRefs>
    <ds:schemaRef ds:uri="http://schemas.microsoft.com/sharepoint/v3/contenttype/forms"/>
  </ds:schemaRefs>
</ds:datastoreItem>
</file>

<file path=customXml/itemProps3.xml><?xml version="1.0" encoding="utf-8"?>
<ds:datastoreItem xmlns:ds="http://schemas.openxmlformats.org/officeDocument/2006/customXml" ds:itemID="{4FFBFAD4-A36B-4787-A5B6-CA9C597CB959}"/>
</file>

<file path=docProps/app.xml><?xml version="1.0" encoding="utf-8"?>
<Properties xmlns="http://schemas.openxmlformats.org/officeDocument/2006/extended-properties" xmlns:vt="http://schemas.openxmlformats.org/officeDocument/2006/docPropsVTypes">
  <Template/>
  <TotalTime>1</TotalTime>
  <Words>3225</Words>
  <Application>Microsoft Office PowerPoint</Application>
  <PresentationFormat>On-screen Show (4:3)</PresentationFormat>
  <Paragraphs>479</Paragraphs>
  <Slides>32</Slides>
  <Notes>25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32</vt:i4>
      </vt:variant>
    </vt:vector>
  </HeadingPairs>
  <TitlesOfParts>
    <vt:vector size="42" baseType="lpstr">
      <vt:lpstr>Arial</vt:lpstr>
      <vt:lpstr>Arial Black</vt:lpstr>
      <vt:lpstr>Calibri</vt:lpstr>
      <vt:lpstr>Times</vt:lpstr>
      <vt:lpstr>Times New Roman</vt:lpstr>
      <vt:lpstr>Webdings</vt:lpstr>
      <vt:lpstr>Wingdings</vt:lpstr>
      <vt:lpstr>OIS Rebrand</vt:lpstr>
      <vt:lpstr>1_OIS Rebrand</vt:lpstr>
      <vt:lpstr>2_OIS Rebrand</vt:lpstr>
      <vt:lpstr>PowerPoint Presentation</vt:lpstr>
      <vt:lpstr> CSA Section 405(d)’s Mandate, Purpose, and Desired Goals  </vt:lpstr>
      <vt:lpstr>Cybersecurity Act of 2015 (CSA): Legislative Basis</vt:lpstr>
      <vt:lpstr>PowerPoint Presentation</vt:lpstr>
      <vt:lpstr>PowerPoint Presentation</vt:lpstr>
      <vt:lpstr>PowerPoint Presentation</vt:lpstr>
      <vt:lpstr>HICP Publication Overview</vt:lpstr>
      <vt:lpstr>PowerPoint Presentation</vt:lpstr>
      <vt:lpstr>PowerPoint Presentation</vt:lpstr>
      <vt:lpstr>PowerPoint Presentation</vt:lpstr>
      <vt:lpstr>PowerPoint Presentation</vt:lpstr>
      <vt:lpstr>Using HICP and Supporting Resources</vt:lpstr>
      <vt:lpstr>Introduction and Executive Summary</vt:lpstr>
      <vt:lpstr>HICP is a Cookbook!</vt:lpstr>
      <vt:lpstr>How to Evaluate Your Organization’s Size</vt:lpstr>
      <vt:lpstr>How to Use Practices and Sub-Practices</vt:lpstr>
      <vt:lpstr>Suggested Assessment Process</vt:lpstr>
      <vt:lpstr>Prioritize Your Threats (with Example)</vt:lpstr>
      <vt:lpstr>Self-Assessment to Practices (with Example)</vt:lpstr>
      <vt:lpstr>Example Assessment (Appendix E)</vt:lpstr>
      <vt:lpstr>Value and Benefits</vt:lpstr>
      <vt:lpstr>PowerPoint Presentation</vt:lpstr>
      <vt:lpstr>PowerPoint Presentation</vt:lpstr>
      <vt:lpstr>Pretesting Findings</vt:lpstr>
      <vt:lpstr>Pretesting Background </vt:lpstr>
      <vt:lpstr>Pretesting: By Region</vt:lpstr>
      <vt:lpstr>Pretesting: By Role</vt:lpstr>
      <vt:lpstr>Pretesting: By Organization</vt:lpstr>
      <vt:lpstr>Looking Forward </vt:lpstr>
      <vt:lpstr>Looking Forward </vt:lpstr>
      <vt:lpstr>Questions </vt:lpstr>
      <vt:lpstr>Thank you for Joining Us</vt:lpstr>
    </vt:vector>
  </TitlesOfParts>
  <Company>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HHS Cybersecurity Activities</dc:title>
  <dc:creator>Elizabeth Callaghan</dc:creator>
  <cp:lastModifiedBy>Anna  Murray</cp:lastModifiedBy>
  <cp:revision>2</cp:revision>
  <cp:lastPrinted>2016-01-04T18:00:00Z</cp:lastPrinted>
  <dcterms:created xsi:type="dcterms:W3CDTF">2015-04-27T15:02:41Z</dcterms:created>
  <dcterms:modified xsi:type="dcterms:W3CDTF">2019-11-25T20:50:19Z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0x0101004570DA83F0526340B4A86949301767FE</vt:lpwstr>
  </property>
</Properties>
</file>