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4"/>
    <p:sldMasterId id="2147483706" r:id="rId5"/>
  </p:sldMasterIdLst>
  <p:notesMasterIdLst>
    <p:notesMasterId r:id="rId27"/>
  </p:notesMasterIdLst>
  <p:sldIdLst>
    <p:sldId id="311" r:id="rId6"/>
    <p:sldId id="278" r:id="rId7"/>
    <p:sldId id="300" r:id="rId8"/>
    <p:sldId id="279" r:id="rId9"/>
    <p:sldId id="312" r:id="rId10"/>
    <p:sldId id="284" r:id="rId11"/>
    <p:sldId id="305" r:id="rId12"/>
    <p:sldId id="314" r:id="rId13"/>
    <p:sldId id="899" r:id="rId14"/>
    <p:sldId id="281" r:id="rId15"/>
    <p:sldId id="313" r:id="rId16"/>
    <p:sldId id="282" r:id="rId17"/>
    <p:sldId id="315" r:id="rId18"/>
    <p:sldId id="285" r:id="rId19"/>
    <p:sldId id="310" r:id="rId20"/>
    <p:sldId id="290" r:id="rId21"/>
    <p:sldId id="304" r:id="rId22"/>
    <p:sldId id="280" r:id="rId23"/>
    <p:sldId id="303" r:id="rId24"/>
    <p:sldId id="900" r:id="rId25"/>
    <p:sldId id="90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7287541-64D0-95BA-5762-36BE272717AE}" name="Chua, Julie A. (OS/OCIO/OIS)" initials="C(" userId="S::julie.chua@hhs.gov::cf56bc79-6eaa-420f-8eb5-ad3eb2894242" providerId="AD"/>
  <p188:author id="{54B12AAF-A674-C798-6E57-2A96D9CC14F8}" name="Douglas, Nicola (OS/ASA) (CTR)" initials="D(" userId="S::nicola.douglas@hhs.gov::d1ea2b4c-bc9e-4f76-ada8-4431e6998cb2" providerId="AD"/>
  <p188:author id="{7DF091BD-4316-F5E2-D7F0-FC92AF4077C4}" name="Mcclelland, Jane (OS/ASA) (CTR)" initials="M(" userId="S::jane.mcclelland@hhs.gov::c431e43d-473a-4c5f-b741-cf67c4b5135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F1F925-F836-4E8F-89BE-146E8A7557CC}" v="21" dt="2023-04-11T17:14:35.50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890" autoAdjust="0"/>
  </p:normalViewPr>
  <p:slideViewPr>
    <p:cSldViewPr snapToGrid="0">
      <p:cViewPr varScale="1">
        <p:scale>
          <a:sx n="81" d="100"/>
          <a:sy n="81" d="100"/>
        </p:scale>
        <p:origin x="2296" y="480"/>
      </p:cViewPr>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theme" Target="theme/theme1.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clelland, Jane (OS/ASA) (CTR)" userId="c431e43d-473a-4c5f-b741-cf67c4b5135e" providerId="ADAL" clId="{F4F1F925-F836-4E8F-89BE-146E8A7557CC}"/>
    <pc:docChg chg="undo custSel modSld">
      <pc:chgData name="Mcclelland, Jane (OS/ASA) (CTR)" userId="c431e43d-473a-4c5f-b741-cf67c4b5135e" providerId="ADAL" clId="{F4F1F925-F836-4E8F-89BE-146E8A7557CC}" dt="2023-04-11T17:16:47.911" v="246" actId="20577"/>
      <pc:docMkLst>
        <pc:docMk/>
      </pc:docMkLst>
      <pc:sldChg chg="modNotesTx">
        <pc:chgData name="Mcclelland, Jane (OS/ASA) (CTR)" userId="c431e43d-473a-4c5f-b741-cf67c4b5135e" providerId="ADAL" clId="{F4F1F925-F836-4E8F-89BE-146E8A7557CC}" dt="2023-04-11T17:06:14.281" v="0" actId="255"/>
        <pc:sldMkLst>
          <pc:docMk/>
          <pc:sldMk cId="1697178068" sldId="278"/>
        </pc:sldMkLst>
      </pc:sldChg>
      <pc:sldChg chg="modAnim">
        <pc:chgData name="Mcclelland, Jane (OS/ASA) (CTR)" userId="c431e43d-473a-4c5f-b741-cf67c4b5135e" providerId="ADAL" clId="{F4F1F925-F836-4E8F-89BE-146E8A7557CC}" dt="2023-04-11T17:06:52.366" v="76"/>
        <pc:sldMkLst>
          <pc:docMk/>
          <pc:sldMk cId="1217230332" sldId="279"/>
        </pc:sldMkLst>
      </pc:sldChg>
      <pc:sldChg chg="modSp modNotesTx">
        <pc:chgData name="Mcclelland, Jane (OS/ASA) (CTR)" userId="c431e43d-473a-4c5f-b741-cf67c4b5135e" providerId="ADAL" clId="{F4F1F925-F836-4E8F-89BE-146E8A7557CC}" dt="2023-04-11T17:14:35.509" v="183" actId="14861"/>
        <pc:sldMkLst>
          <pc:docMk/>
          <pc:sldMk cId="1466461515" sldId="282"/>
        </pc:sldMkLst>
        <pc:picChg chg="mod">
          <ac:chgData name="Mcclelland, Jane (OS/ASA) (CTR)" userId="c431e43d-473a-4c5f-b741-cf67c4b5135e" providerId="ADAL" clId="{F4F1F925-F836-4E8F-89BE-146E8A7557CC}" dt="2023-04-11T17:14:35.509" v="183" actId="14861"/>
          <ac:picMkLst>
            <pc:docMk/>
            <pc:sldMk cId="1466461515" sldId="282"/>
            <ac:picMk id="5122" creationId="{EDA1F076-A5B2-406A-BFFB-7E074AC529EA}"/>
          </ac:picMkLst>
        </pc:picChg>
      </pc:sldChg>
      <pc:sldChg chg="modSp mod modNotesTx">
        <pc:chgData name="Mcclelland, Jane (OS/ASA) (CTR)" userId="c431e43d-473a-4c5f-b741-cf67c4b5135e" providerId="ADAL" clId="{F4F1F925-F836-4E8F-89BE-146E8A7557CC}" dt="2023-04-11T17:07:43.814" v="80" actId="255"/>
        <pc:sldMkLst>
          <pc:docMk/>
          <pc:sldMk cId="2076279997" sldId="284"/>
        </pc:sldMkLst>
        <pc:spChg chg="mod">
          <ac:chgData name="Mcclelland, Jane (OS/ASA) (CTR)" userId="c431e43d-473a-4c5f-b741-cf67c4b5135e" providerId="ADAL" clId="{F4F1F925-F836-4E8F-89BE-146E8A7557CC}" dt="2023-04-11T17:07:43.814" v="80" actId="255"/>
          <ac:spMkLst>
            <pc:docMk/>
            <pc:sldMk cId="2076279997" sldId="284"/>
            <ac:spMk id="4" creationId="{B46EF408-C3F6-4196-ABAC-B6CD6F67239C}"/>
          </ac:spMkLst>
        </pc:spChg>
      </pc:sldChg>
      <pc:sldChg chg="modSp mod">
        <pc:chgData name="Mcclelland, Jane (OS/ASA) (CTR)" userId="c431e43d-473a-4c5f-b741-cf67c4b5135e" providerId="ADAL" clId="{F4F1F925-F836-4E8F-89BE-146E8A7557CC}" dt="2023-04-11T17:15:10.604" v="187" actId="255"/>
        <pc:sldMkLst>
          <pc:docMk/>
          <pc:sldMk cId="4274285989" sldId="285"/>
        </pc:sldMkLst>
        <pc:spChg chg="mod">
          <ac:chgData name="Mcclelland, Jane (OS/ASA) (CTR)" userId="c431e43d-473a-4c5f-b741-cf67c4b5135e" providerId="ADAL" clId="{F4F1F925-F836-4E8F-89BE-146E8A7557CC}" dt="2023-04-11T17:14:53.544" v="185" actId="1076"/>
          <ac:spMkLst>
            <pc:docMk/>
            <pc:sldMk cId="4274285989" sldId="285"/>
            <ac:spMk id="2" creationId="{34B009C5-CE45-3742-898A-48D1F1769F1B}"/>
          </ac:spMkLst>
        </pc:spChg>
        <pc:spChg chg="mod">
          <ac:chgData name="Mcclelland, Jane (OS/ASA) (CTR)" userId="c431e43d-473a-4c5f-b741-cf67c4b5135e" providerId="ADAL" clId="{F4F1F925-F836-4E8F-89BE-146E8A7557CC}" dt="2023-04-11T17:15:10.604" v="187" actId="255"/>
          <ac:spMkLst>
            <pc:docMk/>
            <pc:sldMk cId="4274285989" sldId="285"/>
            <ac:spMk id="3" creationId="{B885A05F-43DD-B34B-B8A3-CE3D677D075D}"/>
          </ac:spMkLst>
        </pc:spChg>
        <pc:spChg chg="mod">
          <ac:chgData name="Mcclelland, Jane (OS/ASA) (CTR)" userId="c431e43d-473a-4c5f-b741-cf67c4b5135e" providerId="ADAL" clId="{F4F1F925-F836-4E8F-89BE-146E8A7557CC}" dt="2023-04-11T17:15:01.623" v="186" actId="1076"/>
          <ac:spMkLst>
            <pc:docMk/>
            <pc:sldMk cId="4274285989" sldId="285"/>
            <ac:spMk id="5" creationId="{3E002B9D-8933-2F31-F5CE-E5817DAE929F}"/>
          </ac:spMkLst>
        </pc:spChg>
      </pc:sldChg>
      <pc:sldChg chg="modSp mod">
        <pc:chgData name="Mcclelland, Jane (OS/ASA) (CTR)" userId="c431e43d-473a-4c5f-b741-cf67c4b5135e" providerId="ADAL" clId="{F4F1F925-F836-4E8F-89BE-146E8A7557CC}" dt="2023-04-11T17:15:47.095" v="188" actId="255"/>
        <pc:sldMkLst>
          <pc:docMk/>
          <pc:sldMk cId="2784128347" sldId="290"/>
        </pc:sldMkLst>
        <pc:spChg chg="mod">
          <ac:chgData name="Mcclelland, Jane (OS/ASA) (CTR)" userId="c431e43d-473a-4c5f-b741-cf67c4b5135e" providerId="ADAL" clId="{F4F1F925-F836-4E8F-89BE-146E8A7557CC}" dt="2023-04-11T17:15:47.095" v="188" actId="255"/>
          <ac:spMkLst>
            <pc:docMk/>
            <pc:sldMk cId="2784128347" sldId="290"/>
            <ac:spMk id="3" creationId="{B6D9767C-0798-6947-A30A-35EF149B7393}"/>
          </ac:spMkLst>
        </pc:spChg>
      </pc:sldChg>
      <pc:sldChg chg="modNotesTx">
        <pc:chgData name="Mcclelland, Jane (OS/ASA) (CTR)" userId="c431e43d-473a-4c5f-b741-cf67c4b5135e" providerId="ADAL" clId="{F4F1F925-F836-4E8F-89BE-146E8A7557CC}" dt="2023-04-11T17:06:30.067" v="75" actId="6549"/>
        <pc:sldMkLst>
          <pc:docMk/>
          <pc:sldMk cId="387035936" sldId="300"/>
        </pc:sldMkLst>
      </pc:sldChg>
      <pc:sldChg chg="modNotesTx">
        <pc:chgData name="Mcclelland, Jane (OS/ASA) (CTR)" userId="c431e43d-473a-4c5f-b741-cf67c4b5135e" providerId="ADAL" clId="{F4F1F925-F836-4E8F-89BE-146E8A7557CC}" dt="2023-04-11T17:07:25.020" v="78" actId="20577"/>
        <pc:sldMkLst>
          <pc:docMk/>
          <pc:sldMk cId="3272476300" sldId="312"/>
        </pc:sldMkLst>
      </pc:sldChg>
      <pc:sldChg chg="addSp delSp modSp mod setBg">
        <pc:chgData name="Mcclelland, Jane (OS/ASA) (CTR)" userId="c431e43d-473a-4c5f-b741-cf67c4b5135e" providerId="ADAL" clId="{F4F1F925-F836-4E8F-89BE-146E8A7557CC}" dt="2023-04-11T17:13:32.726" v="179" actId="1076"/>
        <pc:sldMkLst>
          <pc:docMk/>
          <pc:sldMk cId="2583739790" sldId="313"/>
        </pc:sldMkLst>
        <pc:spChg chg="mod ord">
          <ac:chgData name="Mcclelland, Jane (OS/ASA) (CTR)" userId="c431e43d-473a-4c5f-b741-cf67c4b5135e" providerId="ADAL" clId="{F4F1F925-F836-4E8F-89BE-146E8A7557CC}" dt="2023-04-11T17:13:32.726" v="179" actId="1076"/>
          <ac:spMkLst>
            <pc:docMk/>
            <pc:sldMk cId="2583739790" sldId="313"/>
            <ac:spMk id="2" creationId="{36CFED16-212F-354D-8051-A7A818703114}"/>
          </ac:spMkLst>
        </pc:spChg>
        <pc:spChg chg="add">
          <ac:chgData name="Mcclelland, Jane (OS/ASA) (CTR)" userId="c431e43d-473a-4c5f-b741-cf67c4b5135e" providerId="ADAL" clId="{F4F1F925-F836-4E8F-89BE-146E8A7557CC}" dt="2023-04-11T17:11:24.521" v="157" actId="26606"/>
          <ac:spMkLst>
            <pc:docMk/>
            <pc:sldMk cId="2583739790" sldId="313"/>
            <ac:spMk id="17" creationId="{2EB492CD-616E-47F8-933B-5E2D952A0593}"/>
          </ac:spMkLst>
        </pc:spChg>
        <pc:spChg chg="add">
          <ac:chgData name="Mcclelland, Jane (OS/ASA) (CTR)" userId="c431e43d-473a-4c5f-b741-cf67c4b5135e" providerId="ADAL" clId="{F4F1F925-F836-4E8F-89BE-146E8A7557CC}" dt="2023-04-11T17:11:24.521" v="157" actId="26606"/>
          <ac:spMkLst>
            <pc:docMk/>
            <pc:sldMk cId="2583739790" sldId="313"/>
            <ac:spMk id="18" creationId="{59383CF9-23B5-4335-9B21-1791C4CF1C75}"/>
          </ac:spMkLst>
        </pc:spChg>
        <pc:spChg chg="add">
          <ac:chgData name="Mcclelland, Jane (OS/ASA) (CTR)" userId="c431e43d-473a-4c5f-b741-cf67c4b5135e" providerId="ADAL" clId="{F4F1F925-F836-4E8F-89BE-146E8A7557CC}" dt="2023-04-11T17:11:24.521" v="157" actId="26606"/>
          <ac:spMkLst>
            <pc:docMk/>
            <pc:sldMk cId="2583739790" sldId="313"/>
            <ac:spMk id="19" creationId="{0007FE00-9498-4706-B255-6437B0252C02}"/>
          </ac:spMkLst>
        </pc:spChg>
        <pc:spChg chg="add del">
          <ac:chgData name="Mcclelland, Jane (OS/ASA) (CTR)" userId="c431e43d-473a-4c5f-b741-cf67c4b5135e" providerId="ADAL" clId="{F4F1F925-F836-4E8F-89BE-146E8A7557CC}" dt="2023-04-11T17:10:55.845" v="156" actId="26606"/>
          <ac:spMkLst>
            <pc:docMk/>
            <pc:sldMk cId="2583739790" sldId="313"/>
            <ac:spMk id="20" creationId="{DAE20764-2125-4DD4-9362-53F6EC2FC540}"/>
          </ac:spMkLst>
        </pc:spChg>
        <pc:spChg chg="add del">
          <ac:chgData name="Mcclelland, Jane (OS/ASA) (CTR)" userId="c431e43d-473a-4c5f-b741-cf67c4b5135e" providerId="ADAL" clId="{F4F1F925-F836-4E8F-89BE-146E8A7557CC}" dt="2023-04-11T17:10:55.845" v="156" actId="26606"/>
          <ac:spMkLst>
            <pc:docMk/>
            <pc:sldMk cId="2583739790" sldId="313"/>
            <ac:spMk id="22" creationId="{BBADAF25-3032-445C-AD1D-2058831DE092}"/>
          </ac:spMkLst>
        </pc:spChg>
        <pc:spChg chg="add del">
          <ac:chgData name="Mcclelland, Jane (OS/ASA) (CTR)" userId="c431e43d-473a-4c5f-b741-cf67c4b5135e" providerId="ADAL" clId="{F4F1F925-F836-4E8F-89BE-146E8A7557CC}" dt="2023-04-11T17:10:55.845" v="156" actId="26606"/>
          <ac:spMkLst>
            <pc:docMk/>
            <pc:sldMk cId="2583739790" sldId="313"/>
            <ac:spMk id="24" creationId="{CD84038B-4A56-439B-A184-79B2D4506692}"/>
          </ac:spMkLst>
        </pc:spChg>
        <pc:spChg chg="add del">
          <ac:chgData name="Mcclelland, Jane (OS/ASA) (CTR)" userId="c431e43d-473a-4c5f-b741-cf67c4b5135e" providerId="ADAL" clId="{F4F1F925-F836-4E8F-89BE-146E8A7557CC}" dt="2023-04-11T17:10:31.172" v="148" actId="26606"/>
          <ac:spMkLst>
            <pc:docMk/>
            <pc:sldMk cId="2583739790" sldId="313"/>
            <ac:spMk id="29" creationId="{2EB492CD-616E-47F8-933B-5E2D952A0593}"/>
          </ac:spMkLst>
        </pc:spChg>
        <pc:spChg chg="add del">
          <ac:chgData name="Mcclelland, Jane (OS/ASA) (CTR)" userId="c431e43d-473a-4c5f-b741-cf67c4b5135e" providerId="ADAL" clId="{F4F1F925-F836-4E8F-89BE-146E8A7557CC}" dt="2023-04-11T17:10:31.172" v="148" actId="26606"/>
          <ac:spMkLst>
            <pc:docMk/>
            <pc:sldMk cId="2583739790" sldId="313"/>
            <ac:spMk id="31" creationId="{59383CF9-23B5-4335-9B21-1791C4CF1C75}"/>
          </ac:spMkLst>
        </pc:spChg>
        <pc:spChg chg="add del">
          <ac:chgData name="Mcclelland, Jane (OS/ASA) (CTR)" userId="c431e43d-473a-4c5f-b741-cf67c4b5135e" providerId="ADAL" clId="{F4F1F925-F836-4E8F-89BE-146E8A7557CC}" dt="2023-04-11T17:10:31.172" v="148" actId="26606"/>
          <ac:spMkLst>
            <pc:docMk/>
            <pc:sldMk cId="2583739790" sldId="313"/>
            <ac:spMk id="33" creationId="{0007FE00-9498-4706-B255-6437B0252C02}"/>
          </ac:spMkLst>
        </pc:spChg>
        <pc:spChg chg="add del">
          <ac:chgData name="Mcclelland, Jane (OS/ASA) (CTR)" userId="c431e43d-473a-4c5f-b741-cf67c4b5135e" providerId="ADAL" clId="{F4F1F925-F836-4E8F-89BE-146E8A7557CC}" dt="2023-04-11T17:10:54.479" v="154" actId="26606"/>
          <ac:spMkLst>
            <pc:docMk/>
            <pc:sldMk cId="2583739790" sldId="313"/>
            <ac:spMk id="35" creationId="{C0A1ED06-4733-4020-9C60-81D4D801408D}"/>
          </ac:spMkLst>
        </pc:spChg>
        <pc:spChg chg="add del">
          <ac:chgData name="Mcclelland, Jane (OS/ASA) (CTR)" userId="c431e43d-473a-4c5f-b741-cf67c4b5135e" providerId="ADAL" clId="{F4F1F925-F836-4E8F-89BE-146E8A7557CC}" dt="2023-04-11T17:10:54.479" v="154" actId="26606"/>
          <ac:spMkLst>
            <pc:docMk/>
            <pc:sldMk cId="2583739790" sldId="313"/>
            <ac:spMk id="36" creationId="{B0CA3509-3AF9-45FE-93ED-57BB5D5E8E07}"/>
          </ac:spMkLst>
        </pc:spChg>
        <pc:graphicFrameChg chg="mod modGraphic">
          <ac:chgData name="Mcclelland, Jane (OS/ASA) (CTR)" userId="c431e43d-473a-4c5f-b741-cf67c4b5135e" providerId="ADAL" clId="{F4F1F925-F836-4E8F-89BE-146E8A7557CC}" dt="2023-04-11T17:13:25.010" v="178" actId="255"/>
          <ac:graphicFrameMkLst>
            <pc:docMk/>
            <pc:sldMk cId="2583739790" sldId="313"/>
            <ac:graphicFrameMk id="15" creationId="{086D8D1F-06A9-C4C6-894B-B9CB2CB36414}"/>
          </ac:graphicFrameMkLst>
        </pc:graphicFrameChg>
        <pc:picChg chg="mod ord">
          <ac:chgData name="Mcclelland, Jane (OS/ASA) (CTR)" userId="c431e43d-473a-4c5f-b741-cf67c4b5135e" providerId="ADAL" clId="{F4F1F925-F836-4E8F-89BE-146E8A7557CC}" dt="2023-04-11T17:11:24.521" v="157" actId="26606"/>
          <ac:picMkLst>
            <pc:docMk/>
            <pc:sldMk cId="2583739790" sldId="313"/>
            <ac:picMk id="4" creationId="{1F4D79C9-A66F-482F-BA14-70A141D1A163}"/>
          </ac:picMkLst>
        </pc:picChg>
      </pc:sldChg>
      <pc:sldChg chg="modNotesTx">
        <pc:chgData name="Mcclelland, Jane (OS/ASA) (CTR)" userId="c431e43d-473a-4c5f-b741-cf67c4b5135e" providerId="ADAL" clId="{F4F1F925-F836-4E8F-89BE-146E8A7557CC}" dt="2023-04-11T17:08:11.999" v="142" actId="20577"/>
        <pc:sldMkLst>
          <pc:docMk/>
          <pc:sldMk cId="1494751356" sldId="314"/>
        </pc:sldMkLst>
      </pc:sldChg>
      <pc:sldChg chg="modSp mod modAnim">
        <pc:chgData name="Mcclelland, Jane (OS/ASA) (CTR)" userId="c431e43d-473a-4c5f-b741-cf67c4b5135e" providerId="ADAL" clId="{F4F1F925-F836-4E8F-89BE-146E8A7557CC}" dt="2023-04-11T17:08:43.125" v="144"/>
        <pc:sldMkLst>
          <pc:docMk/>
          <pc:sldMk cId="4275951879" sldId="899"/>
        </pc:sldMkLst>
        <pc:spChg chg="mod">
          <ac:chgData name="Mcclelland, Jane (OS/ASA) (CTR)" userId="c431e43d-473a-4c5f-b741-cf67c4b5135e" providerId="ADAL" clId="{F4F1F925-F836-4E8F-89BE-146E8A7557CC}" dt="2023-04-11T17:08:38.500" v="143" actId="255"/>
          <ac:spMkLst>
            <pc:docMk/>
            <pc:sldMk cId="4275951879" sldId="899"/>
            <ac:spMk id="2" creationId="{B83566AA-86A7-4359-91A3-791F7F69D5AA}"/>
          </ac:spMkLst>
        </pc:spChg>
      </pc:sldChg>
      <pc:sldChg chg="modSp mod modNotesTx">
        <pc:chgData name="Mcclelland, Jane (OS/ASA) (CTR)" userId="c431e43d-473a-4c5f-b741-cf67c4b5135e" providerId="ADAL" clId="{F4F1F925-F836-4E8F-89BE-146E8A7557CC}" dt="2023-04-11T17:16:47.911" v="246" actId="20577"/>
        <pc:sldMkLst>
          <pc:docMk/>
          <pc:sldMk cId="306491324" sldId="900"/>
        </pc:sldMkLst>
        <pc:spChg chg="mod">
          <ac:chgData name="Mcclelland, Jane (OS/ASA) (CTR)" userId="c431e43d-473a-4c5f-b741-cf67c4b5135e" providerId="ADAL" clId="{F4F1F925-F836-4E8F-89BE-146E8A7557CC}" dt="2023-04-11T17:16:33.256" v="214" actId="6549"/>
          <ac:spMkLst>
            <pc:docMk/>
            <pc:sldMk cId="306491324" sldId="900"/>
            <ac:spMk id="3" creationId="{836DE900-E8C9-D747-90DB-7493F51F90F6}"/>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72D0587-E379-458F-8AA5-31B341D83848}"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50FD901D-6B38-438C-8797-69ED727D8FD5}">
      <dgm:prSet/>
      <dgm:spPr/>
      <dgm:t>
        <a:bodyPr/>
        <a:lstStyle/>
        <a:p>
          <a:r>
            <a:rPr lang="en-US" dirty="0"/>
            <a:t>OUTLINE</a:t>
          </a:r>
        </a:p>
      </dgm:t>
    </dgm:pt>
    <dgm:pt modelId="{D09B2B0B-B995-45B5-BD2C-532553784EAB}" type="parTrans" cxnId="{E41A7D7B-7DBC-4C25-B7E5-B5EF3C1240D6}">
      <dgm:prSet/>
      <dgm:spPr/>
      <dgm:t>
        <a:bodyPr/>
        <a:lstStyle/>
        <a:p>
          <a:endParaRPr lang="en-US"/>
        </a:p>
      </dgm:t>
    </dgm:pt>
    <dgm:pt modelId="{AE7A1390-D090-4BD4-BA00-AFD7BB6B7039}" type="sibTrans" cxnId="{E41A7D7B-7DBC-4C25-B7E5-B5EF3C1240D6}">
      <dgm:prSet/>
      <dgm:spPr/>
      <dgm:t>
        <a:bodyPr/>
        <a:lstStyle/>
        <a:p>
          <a:endParaRPr lang="en-US"/>
        </a:p>
      </dgm:t>
    </dgm:pt>
    <dgm:pt modelId="{2710F6B6-3AB7-43D1-AF8E-647B5F6FAB03}">
      <dgm:prSet/>
      <dgm:spPr/>
      <dgm:t>
        <a:bodyPr/>
        <a:lstStyle/>
        <a:p>
          <a:r>
            <a:rPr lang="en-US" dirty="0"/>
            <a:t>Loss or theft defined</a:t>
          </a:r>
        </a:p>
      </dgm:t>
    </dgm:pt>
    <dgm:pt modelId="{9CD488A0-5D7B-44F9-B29B-D31ABAED224F}" type="parTrans" cxnId="{65BD21DD-27D5-4999-99BE-70C6A6620BC6}">
      <dgm:prSet/>
      <dgm:spPr/>
      <dgm:t>
        <a:bodyPr/>
        <a:lstStyle/>
        <a:p>
          <a:endParaRPr lang="en-US"/>
        </a:p>
      </dgm:t>
    </dgm:pt>
    <dgm:pt modelId="{2B24D5C7-3A6F-4525-8D75-CA3394990FEB}" type="sibTrans" cxnId="{65BD21DD-27D5-4999-99BE-70C6A6620BC6}">
      <dgm:prSet/>
      <dgm:spPr/>
      <dgm:t>
        <a:bodyPr/>
        <a:lstStyle/>
        <a:p>
          <a:endParaRPr lang="en-US"/>
        </a:p>
      </dgm:t>
    </dgm:pt>
    <dgm:pt modelId="{0310F3A6-3F60-4BE7-A930-9784E6CDC4A3}">
      <dgm:prSet/>
      <dgm:spPr/>
      <dgm:t>
        <a:bodyPr/>
        <a:lstStyle/>
        <a:p>
          <a:r>
            <a:rPr lang="en-US" dirty="0"/>
            <a:t>Impacts to Healthcare</a:t>
          </a:r>
        </a:p>
      </dgm:t>
    </dgm:pt>
    <dgm:pt modelId="{789F1D7B-4B78-4B9B-8F29-6579AC5C7F10}" type="parTrans" cxnId="{F0AF39ED-681C-4210-8FAB-8959C9479EA2}">
      <dgm:prSet/>
      <dgm:spPr/>
      <dgm:t>
        <a:bodyPr/>
        <a:lstStyle/>
        <a:p>
          <a:endParaRPr lang="en-US"/>
        </a:p>
      </dgm:t>
    </dgm:pt>
    <dgm:pt modelId="{83DBD1D1-C27D-473C-A2D6-002C7435BDDF}" type="sibTrans" cxnId="{F0AF39ED-681C-4210-8FAB-8959C9479EA2}">
      <dgm:prSet/>
      <dgm:spPr/>
      <dgm:t>
        <a:bodyPr/>
        <a:lstStyle/>
        <a:p>
          <a:endParaRPr lang="en-US"/>
        </a:p>
      </dgm:t>
    </dgm:pt>
    <dgm:pt modelId="{CD8549D5-42B9-4D3A-AEA1-EB1303B5AF5F}">
      <dgm:prSet/>
      <dgm:spPr/>
      <dgm:t>
        <a:bodyPr/>
        <a:lstStyle/>
        <a:p>
          <a:r>
            <a:rPr lang="en-US" dirty="0"/>
            <a:t>What can I do?</a:t>
          </a:r>
        </a:p>
      </dgm:t>
    </dgm:pt>
    <dgm:pt modelId="{71F1A4CE-C59D-4F2C-9846-807F83F6EFAE}" type="parTrans" cxnId="{C326DA6C-5AEE-428B-A8D4-52B4731F0B50}">
      <dgm:prSet/>
      <dgm:spPr/>
      <dgm:t>
        <a:bodyPr/>
        <a:lstStyle/>
        <a:p>
          <a:endParaRPr lang="en-US"/>
        </a:p>
      </dgm:t>
    </dgm:pt>
    <dgm:pt modelId="{F79A103C-092C-447E-877C-590738860BEE}" type="sibTrans" cxnId="{C326DA6C-5AEE-428B-A8D4-52B4731F0B50}">
      <dgm:prSet/>
      <dgm:spPr/>
      <dgm:t>
        <a:bodyPr/>
        <a:lstStyle/>
        <a:p>
          <a:endParaRPr lang="en-US"/>
        </a:p>
      </dgm:t>
    </dgm:pt>
    <dgm:pt modelId="{9190EE68-A606-447E-82C9-6C6D7754F244}">
      <dgm:prSet/>
      <dgm:spPr/>
      <dgm:t>
        <a:bodyPr/>
        <a:lstStyle/>
        <a:p>
          <a:r>
            <a:rPr lang="en-US" dirty="0"/>
            <a:t>Lessons learned</a:t>
          </a:r>
        </a:p>
      </dgm:t>
    </dgm:pt>
    <dgm:pt modelId="{565EE89A-C294-4D91-8550-90F201E1E5F3}" type="parTrans" cxnId="{873DC798-5F0D-4765-999F-F4FEFCA9F2CD}">
      <dgm:prSet/>
      <dgm:spPr/>
      <dgm:t>
        <a:bodyPr/>
        <a:lstStyle/>
        <a:p>
          <a:endParaRPr lang="en-US"/>
        </a:p>
      </dgm:t>
    </dgm:pt>
    <dgm:pt modelId="{8E7BB2C3-6AFD-49A6-9B32-9CA2D4B92A89}" type="sibTrans" cxnId="{873DC798-5F0D-4765-999F-F4FEFCA9F2CD}">
      <dgm:prSet/>
      <dgm:spPr/>
      <dgm:t>
        <a:bodyPr/>
        <a:lstStyle/>
        <a:p>
          <a:endParaRPr lang="en-US"/>
        </a:p>
      </dgm:t>
    </dgm:pt>
    <dgm:pt modelId="{0D36F262-B3E1-4C3C-A058-04F8EFA45885}">
      <dgm:prSet/>
      <dgm:spPr/>
      <dgm:t>
        <a:bodyPr/>
        <a:lstStyle/>
        <a:p>
          <a:r>
            <a:rPr lang="en-US" dirty="0"/>
            <a:t>Knowledge Checks</a:t>
          </a:r>
        </a:p>
      </dgm:t>
    </dgm:pt>
    <dgm:pt modelId="{726B64C3-EF23-4AAB-961D-BA6EBB54AE86}" type="parTrans" cxnId="{DBA9967F-93D4-4C48-B7F9-B07BAFD416C9}">
      <dgm:prSet/>
      <dgm:spPr/>
      <dgm:t>
        <a:bodyPr/>
        <a:lstStyle/>
        <a:p>
          <a:endParaRPr lang="en-US"/>
        </a:p>
      </dgm:t>
    </dgm:pt>
    <dgm:pt modelId="{A3F40335-E31E-4E26-B8F2-9BF770916C76}" type="sibTrans" cxnId="{DBA9967F-93D4-4C48-B7F9-B07BAFD416C9}">
      <dgm:prSet/>
      <dgm:spPr/>
      <dgm:t>
        <a:bodyPr/>
        <a:lstStyle/>
        <a:p>
          <a:endParaRPr lang="en-US"/>
        </a:p>
      </dgm:t>
    </dgm:pt>
    <dgm:pt modelId="{E719CB61-305C-4EAE-AD6F-30DE878B9EFA}" type="pres">
      <dgm:prSet presAssocID="{572D0587-E379-458F-8AA5-31B341D83848}" presName="linear" presStyleCnt="0">
        <dgm:presLayoutVars>
          <dgm:animLvl val="lvl"/>
          <dgm:resizeHandles val="exact"/>
        </dgm:presLayoutVars>
      </dgm:prSet>
      <dgm:spPr/>
    </dgm:pt>
    <dgm:pt modelId="{EB11C22E-CDCF-4E0C-9BC7-8125076A8440}" type="pres">
      <dgm:prSet presAssocID="{50FD901D-6B38-438C-8797-69ED727D8FD5}" presName="parentText" presStyleLbl="node1" presStyleIdx="0" presStyleCnt="1">
        <dgm:presLayoutVars>
          <dgm:chMax val="0"/>
          <dgm:bulletEnabled val="1"/>
        </dgm:presLayoutVars>
      </dgm:prSet>
      <dgm:spPr/>
    </dgm:pt>
    <dgm:pt modelId="{A4CC1EFC-4D84-44F8-B14F-B3BD54E1A0F6}" type="pres">
      <dgm:prSet presAssocID="{50FD901D-6B38-438C-8797-69ED727D8FD5}" presName="childText" presStyleLbl="revTx" presStyleIdx="0" presStyleCnt="1">
        <dgm:presLayoutVars>
          <dgm:bulletEnabled val="1"/>
        </dgm:presLayoutVars>
      </dgm:prSet>
      <dgm:spPr/>
    </dgm:pt>
  </dgm:ptLst>
  <dgm:cxnLst>
    <dgm:cxn modelId="{4DE31945-B4A6-46EF-AD12-902EBBA5E161}" type="presOf" srcId="{50FD901D-6B38-438C-8797-69ED727D8FD5}" destId="{EB11C22E-CDCF-4E0C-9BC7-8125076A8440}" srcOrd="0" destOrd="0" presId="urn:microsoft.com/office/officeart/2005/8/layout/vList2"/>
    <dgm:cxn modelId="{C326DA6C-5AEE-428B-A8D4-52B4731F0B50}" srcId="{50FD901D-6B38-438C-8797-69ED727D8FD5}" destId="{CD8549D5-42B9-4D3A-AEA1-EB1303B5AF5F}" srcOrd="2" destOrd="0" parTransId="{71F1A4CE-C59D-4F2C-9846-807F83F6EFAE}" sibTransId="{F79A103C-092C-447E-877C-590738860BEE}"/>
    <dgm:cxn modelId="{0617E571-3FD2-4E0D-9F51-198030BB5804}" type="presOf" srcId="{CD8549D5-42B9-4D3A-AEA1-EB1303B5AF5F}" destId="{A4CC1EFC-4D84-44F8-B14F-B3BD54E1A0F6}" srcOrd="0" destOrd="2" presId="urn:microsoft.com/office/officeart/2005/8/layout/vList2"/>
    <dgm:cxn modelId="{96DAC379-F816-4772-9C11-7B70EA2FCB45}" type="presOf" srcId="{0D36F262-B3E1-4C3C-A058-04F8EFA45885}" destId="{A4CC1EFC-4D84-44F8-B14F-B3BD54E1A0F6}" srcOrd="0" destOrd="4" presId="urn:microsoft.com/office/officeart/2005/8/layout/vList2"/>
    <dgm:cxn modelId="{E41A7D7B-7DBC-4C25-B7E5-B5EF3C1240D6}" srcId="{572D0587-E379-458F-8AA5-31B341D83848}" destId="{50FD901D-6B38-438C-8797-69ED727D8FD5}" srcOrd="0" destOrd="0" parTransId="{D09B2B0B-B995-45B5-BD2C-532553784EAB}" sibTransId="{AE7A1390-D090-4BD4-BA00-AFD7BB6B7039}"/>
    <dgm:cxn modelId="{DBA9967F-93D4-4C48-B7F9-B07BAFD416C9}" srcId="{50FD901D-6B38-438C-8797-69ED727D8FD5}" destId="{0D36F262-B3E1-4C3C-A058-04F8EFA45885}" srcOrd="4" destOrd="0" parTransId="{726B64C3-EF23-4AAB-961D-BA6EBB54AE86}" sibTransId="{A3F40335-E31E-4E26-B8F2-9BF770916C76}"/>
    <dgm:cxn modelId="{AFD13C98-1595-47E0-89AE-2367F335F008}" type="presOf" srcId="{2710F6B6-3AB7-43D1-AF8E-647B5F6FAB03}" destId="{A4CC1EFC-4D84-44F8-B14F-B3BD54E1A0F6}" srcOrd="0" destOrd="0" presId="urn:microsoft.com/office/officeart/2005/8/layout/vList2"/>
    <dgm:cxn modelId="{873DC798-5F0D-4765-999F-F4FEFCA9F2CD}" srcId="{50FD901D-6B38-438C-8797-69ED727D8FD5}" destId="{9190EE68-A606-447E-82C9-6C6D7754F244}" srcOrd="3" destOrd="0" parTransId="{565EE89A-C294-4D91-8550-90F201E1E5F3}" sibTransId="{8E7BB2C3-6AFD-49A6-9B32-9CA2D4B92A89}"/>
    <dgm:cxn modelId="{6DA0E2AB-4611-48BA-981C-AC5D2CDD8A7D}" type="presOf" srcId="{572D0587-E379-458F-8AA5-31B341D83848}" destId="{E719CB61-305C-4EAE-AD6F-30DE878B9EFA}" srcOrd="0" destOrd="0" presId="urn:microsoft.com/office/officeart/2005/8/layout/vList2"/>
    <dgm:cxn modelId="{A5F5E3D0-CC10-451D-AB69-A11015E2425C}" type="presOf" srcId="{0310F3A6-3F60-4BE7-A930-9784E6CDC4A3}" destId="{A4CC1EFC-4D84-44F8-B14F-B3BD54E1A0F6}" srcOrd="0" destOrd="1" presId="urn:microsoft.com/office/officeart/2005/8/layout/vList2"/>
    <dgm:cxn modelId="{65BD21DD-27D5-4999-99BE-70C6A6620BC6}" srcId="{50FD901D-6B38-438C-8797-69ED727D8FD5}" destId="{2710F6B6-3AB7-43D1-AF8E-647B5F6FAB03}" srcOrd="0" destOrd="0" parTransId="{9CD488A0-5D7B-44F9-B29B-D31ABAED224F}" sibTransId="{2B24D5C7-3A6F-4525-8D75-CA3394990FEB}"/>
    <dgm:cxn modelId="{CC6D21EA-5D06-43E5-BD25-F5449965955D}" type="presOf" srcId="{9190EE68-A606-447E-82C9-6C6D7754F244}" destId="{A4CC1EFC-4D84-44F8-B14F-B3BD54E1A0F6}" srcOrd="0" destOrd="3" presId="urn:microsoft.com/office/officeart/2005/8/layout/vList2"/>
    <dgm:cxn modelId="{F0AF39ED-681C-4210-8FAB-8959C9479EA2}" srcId="{50FD901D-6B38-438C-8797-69ED727D8FD5}" destId="{0310F3A6-3F60-4BE7-A930-9784E6CDC4A3}" srcOrd="1" destOrd="0" parTransId="{789F1D7B-4B78-4B9B-8F29-6579AC5C7F10}" sibTransId="{83DBD1D1-C27D-473C-A2D6-002C7435BDDF}"/>
    <dgm:cxn modelId="{30F32149-B8BA-4807-9390-AA472E4B929A}" type="presParOf" srcId="{E719CB61-305C-4EAE-AD6F-30DE878B9EFA}" destId="{EB11C22E-CDCF-4E0C-9BC7-8125076A8440}" srcOrd="0" destOrd="0" presId="urn:microsoft.com/office/officeart/2005/8/layout/vList2"/>
    <dgm:cxn modelId="{55AE3A81-F3EF-435D-87AC-CA03F7E8C063}" type="presParOf" srcId="{E719CB61-305C-4EAE-AD6F-30DE878B9EFA}" destId="{A4CC1EFC-4D84-44F8-B14F-B3BD54E1A0F6}"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A06E5C9-3340-4507-908F-28330F05A5BF}" type="doc">
      <dgm:prSet loTypeId="urn:microsoft.com/office/officeart/2008/layout/LinedList" loCatId="list" qsTypeId="urn:microsoft.com/office/officeart/2005/8/quickstyle/simple4" qsCatId="simple" csTypeId="urn:microsoft.com/office/officeart/2005/8/colors/colorful1" csCatId="colorful" phldr="1"/>
      <dgm:spPr/>
      <dgm:t>
        <a:bodyPr/>
        <a:lstStyle/>
        <a:p>
          <a:endParaRPr lang="en-US"/>
        </a:p>
      </dgm:t>
    </dgm:pt>
    <dgm:pt modelId="{E67F8EF8-BF18-41C7-A8FE-5337C2FE2F65}">
      <dgm:prSet/>
      <dgm:spPr/>
      <dgm:t>
        <a:bodyPr/>
        <a:lstStyle/>
        <a:p>
          <a:r>
            <a:rPr lang="en-US" dirty="0"/>
            <a:t>Tips to avoid data loss</a:t>
          </a:r>
        </a:p>
      </dgm:t>
    </dgm:pt>
    <dgm:pt modelId="{23E9E365-38F0-4F5A-8282-92DA466E2E60}" type="parTrans" cxnId="{1E692536-27BC-4B58-94C9-DC85C75CA2E4}">
      <dgm:prSet/>
      <dgm:spPr/>
      <dgm:t>
        <a:bodyPr/>
        <a:lstStyle/>
        <a:p>
          <a:endParaRPr lang="en-US" sz="1200"/>
        </a:p>
      </dgm:t>
    </dgm:pt>
    <dgm:pt modelId="{9291AC67-992D-4001-A689-8E6989228245}" type="sibTrans" cxnId="{1E692536-27BC-4B58-94C9-DC85C75CA2E4}">
      <dgm:prSet/>
      <dgm:spPr/>
      <dgm:t>
        <a:bodyPr/>
        <a:lstStyle/>
        <a:p>
          <a:endParaRPr lang="en-US"/>
        </a:p>
      </dgm:t>
    </dgm:pt>
    <dgm:pt modelId="{61166892-A999-4C9F-8358-AD148B683EB5}">
      <dgm:prSet custT="1"/>
      <dgm:spPr/>
      <dgm:t>
        <a:bodyPr/>
        <a:lstStyle/>
        <a:p>
          <a:r>
            <a:rPr lang="en-US" sz="1800" dirty="0"/>
            <a:t>Do not plug an unknown USB drive into your computer</a:t>
          </a:r>
        </a:p>
      </dgm:t>
    </dgm:pt>
    <dgm:pt modelId="{97EF41F6-FEFF-427E-A7BE-F49BC48D6EE1}" type="parTrans" cxnId="{44695C74-2E6A-403E-AF73-4AD7CE574889}">
      <dgm:prSet/>
      <dgm:spPr/>
      <dgm:t>
        <a:bodyPr/>
        <a:lstStyle/>
        <a:p>
          <a:endParaRPr lang="en-US" sz="1200"/>
        </a:p>
      </dgm:t>
    </dgm:pt>
    <dgm:pt modelId="{F991D534-0116-4B21-9645-B0F40B02F3C5}" type="sibTrans" cxnId="{44695C74-2E6A-403E-AF73-4AD7CE574889}">
      <dgm:prSet/>
      <dgm:spPr/>
      <dgm:t>
        <a:bodyPr/>
        <a:lstStyle/>
        <a:p>
          <a:endParaRPr lang="en-US"/>
        </a:p>
      </dgm:t>
    </dgm:pt>
    <dgm:pt modelId="{96E0FE13-2997-45DC-A1D1-E7DB01ED09F9}">
      <dgm:prSet custT="1"/>
      <dgm:spPr/>
      <dgm:t>
        <a:bodyPr/>
        <a:lstStyle/>
        <a:p>
          <a:r>
            <a:rPr lang="en-US" sz="1800" dirty="0"/>
            <a:t>Be sure to use passwords and encryption if you do use a USB Drive</a:t>
          </a:r>
        </a:p>
      </dgm:t>
    </dgm:pt>
    <dgm:pt modelId="{D3C97A87-2BFC-4726-885E-58EBAD874015}" type="parTrans" cxnId="{60B5A05E-AE36-4E4F-93F6-A521DAF74013}">
      <dgm:prSet/>
      <dgm:spPr/>
      <dgm:t>
        <a:bodyPr/>
        <a:lstStyle/>
        <a:p>
          <a:endParaRPr lang="en-US" sz="1200"/>
        </a:p>
      </dgm:t>
    </dgm:pt>
    <dgm:pt modelId="{8596F276-B92B-4F83-8364-617F10E9510D}" type="sibTrans" cxnId="{60B5A05E-AE36-4E4F-93F6-A521DAF74013}">
      <dgm:prSet/>
      <dgm:spPr/>
      <dgm:t>
        <a:bodyPr/>
        <a:lstStyle/>
        <a:p>
          <a:endParaRPr lang="en-US"/>
        </a:p>
      </dgm:t>
    </dgm:pt>
    <dgm:pt modelId="{93D3B154-4C43-415C-8B02-4FE840691434}">
      <dgm:prSet custT="1"/>
      <dgm:spPr/>
      <dgm:t>
        <a:bodyPr/>
        <a:lstStyle/>
        <a:p>
          <a:r>
            <a:rPr lang="en-US" sz="1800" dirty="0"/>
            <a:t>Avoid using your personal USB drives on your organization’s computers.</a:t>
          </a:r>
        </a:p>
      </dgm:t>
    </dgm:pt>
    <dgm:pt modelId="{F391A8BA-FC3F-4AF1-B09B-774212390629}" type="parTrans" cxnId="{6ECDBD02-BEB2-427C-94BB-C0A8A4A55EAC}">
      <dgm:prSet/>
      <dgm:spPr/>
      <dgm:t>
        <a:bodyPr/>
        <a:lstStyle/>
        <a:p>
          <a:endParaRPr lang="en-US" sz="1200"/>
        </a:p>
      </dgm:t>
    </dgm:pt>
    <dgm:pt modelId="{6E33B658-89AA-4278-B27B-6EA13B442F23}" type="sibTrans" cxnId="{6ECDBD02-BEB2-427C-94BB-C0A8A4A55EAC}">
      <dgm:prSet/>
      <dgm:spPr/>
      <dgm:t>
        <a:bodyPr/>
        <a:lstStyle/>
        <a:p>
          <a:endParaRPr lang="en-US"/>
        </a:p>
      </dgm:t>
    </dgm:pt>
    <dgm:pt modelId="{3F7D3B4C-F8A2-4FE3-B351-4F07C5F63474}">
      <dgm:prSet custT="1"/>
      <dgm:spPr/>
      <dgm:t>
        <a:bodyPr/>
        <a:lstStyle/>
        <a:p>
          <a:r>
            <a:rPr lang="en-US" sz="1800" dirty="0"/>
            <a:t>Keep your computer software up to date</a:t>
          </a:r>
        </a:p>
      </dgm:t>
    </dgm:pt>
    <dgm:pt modelId="{8296B648-EC34-4A99-A1CB-902C3648E6C3}" type="parTrans" cxnId="{27D00309-3439-4237-B41D-FFEECC81CCF8}">
      <dgm:prSet/>
      <dgm:spPr/>
      <dgm:t>
        <a:bodyPr/>
        <a:lstStyle/>
        <a:p>
          <a:endParaRPr lang="en-US" sz="1200"/>
        </a:p>
      </dgm:t>
    </dgm:pt>
    <dgm:pt modelId="{BDE554B6-CBF2-4BBE-9EEC-45C9164A2FBD}" type="sibTrans" cxnId="{27D00309-3439-4237-B41D-FFEECC81CCF8}">
      <dgm:prSet/>
      <dgm:spPr/>
      <dgm:t>
        <a:bodyPr/>
        <a:lstStyle/>
        <a:p>
          <a:endParaRPr lang="en-US"/>
        </a:p>
      </dgm:t>
    </dgm:pt>
    <dgm:pt modelId="{1D9D7B8D-294C-486A-A7EB-358A59F0508C}">
      <dgm:prSet custT="1"/>
      <dgm:spPr/>
      <dgm:t>
        <a:bodyPr/>
        <a:lstStyle/>
        <a:p>
          <a:r>
            <a:rPr lang="en-US" sz="1800" dirty="0"/>
            <a:t>Verify if you have security software on your computer – if unsure ask your Manager or IT administrator</a:t>
          </a:r>
        </a:p>
        <a:p>
          <a:endParaRPr lang="en-US" sz="2000" dirty="0"/>
        </a:p>
        <a:p>
          <a:endParaRPr lang="en-US" sz="2000" dirty="0"/>
        </a:p>
        <a:p>
          <a:endParaRPr lang="en-US" sz="2000" dirty="0"/>
        </a:p>
      </dgm:t>
    </dgm:pt>
    <dgm:pt modelId="{5919E492-2A71-48A2-9C12-47DB9C958D45}" type="parTrans" cxnId="{CA7EAD56-F671-4155-8C2B-D9A2CEC76F42}">
      <dgm:prSet/>
      <dgm:spPr/>
      <dgm:t>
        <a:bodyPr/>
        <a:lstStyle/>
        <a:p>
          <a:endParaRPr lang="en-US" sz="1200"/>
        </a:p>
      </dgm:t>
    </dgm:pt>
    <dgm:pt modelId="{B800D579-76A8-401F-935F-90B7B14DF4C6}" type="sibTrans" cxnId="{CA7EAD56-F671-4155-8C2B-D9A2CEC76F42}">
      <dgm:prSet/>
      <dgm:spPr/>
      <dgm:t>
        <a:bodyPr/>
        <a:lstStyle/>
        <a:p>
          <a:endParaRPr lang="en-US"/>
        </a:p>
      </dgm:t>
    </dgm:pt>
    <dgm:pt modelId="{86937E94-E1FD-40CC-95FB-92AFA1AF7290}">
      <dgm:prSet custT="1"/>
      <dgm:spPr/>
      <dgm:t>
        <a:bodyPr/>
        <a:lstStyle/>
        <a:p>
          <a:r>
            <a:rPr lang="en-US" sz="1800" dirty="0"/>
            <a:t>Disable “Autorun” on  your computer</a:t>
          </a:r>
        </a:p>
      </dgm:t>
    </dgm:pt>
    <dgm:pt modelId="{402A3990-64A1-4F16-A981-E9148DB9E368}" type="parTrans" cxnId="{8EB70C2F-1F34-43D3-A93B-6A18335785EC}">
      <dgm:prSet/>
      <dgm:spPr/>
      <dgm:t>
        <a:bodyPr/>
        <a:lstStyle/>
        <a:p>
          <a:endParaRPr lang="en-US" sz="1200"/>
        </a:p>
      </dgm:t>
    </dgm:pt>
    <dgm:pt modelId="{1269414F-522B-414A-B700-1FC32C68CCC0}" type="sibTrans" cxnId="{8EB70C2F-1F34-43D3-A93B-6A18335785EC}">
      <dgm:prSet/>
      <dgm:spPr/>
      <dgm:t>
        <a:bodyPr/>
        <a:lstStyle/>
        <a:p>
          <a:endParaRPr lang="en-US"/>
        </a:p>
      </dgm:t>
    </dgm:pt>
    <dgm:pt modelId="{118A7D0F-03D9-4DAC-81D4-67414EAA18BD}" type="pres">
      <dgm:prSet presAssocID="{AA06E5C9-3340-4507-908F-28330F05A5BF}" presName="vert0" presStyleCnt="0">
        <dgm:presLayoutVars>
          <dgm:dir/>
          <dgm:animOne val="branch"/>
          <dgm:animLvl val="lvl"/>
        </dgm:presLayoutVars>
      </dgm:prSet>
      <dgm:spPr/>
    </dgm:pt>
    <dgm:pt modelId="{FE57E230-C795-4D2D-A9F7-3C497CCD834D}" type="pres">
      <dgm:prSet presAssocID="{E67F8EF8-BF18-41C7-A8FE-5337C2FE2F65}" presName="thickLine" presStyleLbl="alignNode1" presStyleIdx="0" presStyleCnt="1"/>
      <dgm:spPr/>
    </dgm:pt>
    <dgm:pt modelId="{D919D38D-AEFE-4912-AE22-ED1C51F34D8A}" type="pres">
      <dgm:prSet presAssocID="{E67F8EF8-BF18-41C7-A8FE-5337C2FE2F65}" presName="horz1" presStyleCnt="0"/>
      <dgm:spPr/>
    </dgm:pt>
    <dgm:pt modelId="{0E8956AC-A732-4E4B-9B07-2B15D57D37EB}" type="pres">
      <dgm:prSet presAssocID="{E67F8EF8-BF18-41C7-A8FE-5337C2FE2F65}" presName="tx1" presStyleLbl="revTx" presStyleIdx="0" presStyleCnt="7"/>
      <dgm:spPr/>
    </dgm:pt>
    <dgm:pt modelId="{091680E9-8BE0-458C-87F9-3D49098082AD}" type="pres">
      <dgm:prSet presAssocID="{E67F8EF8-BF18-41C7-A8FE-5337C2FE2F65}" presName="vert1" presStyleCnt="0"/>
      <dgm:spPr/>
    </dgm:pt>
    <dgm:pt modelId="{90F35DCB-74AF-4AFE-BD24-8994B5926453}" type="pres">
      <dgm:prSet presAssocID="{61166892-A999-4C9F-8358-AD148B683EB5}" presName="vertSpace2a" presStyleCnt="0"/>
      <dgm:spPr/>
    </dgm:pt>
    <dgm:pt modelId="{5EE2C599-B2C8-4CE6-A362-5D98D74F1DF2}" type="pres">
      <dgm:prSet presAssocID="{61166892-A999-4C9F-8358-AD148B683EB5}" presName="horz2" presStyleCnt="0"/>
      <dgm:spPr/>
    </dgm:pt>
    <dgm:pt modelId="{68B2A811-4DDB-4855-96A0-5C4FD206A415}" type="pres">
      <dgm:prSet presAssocID="{61166892-A999-4C9F-8358-AD148B683EB5}" presName="horzSpace2" presStyleCnt="0"/>
      <dgm:spPr/>
    </dgm:pt>
    <dgm:pt modelId="{DA439694-68C0-44B4-A7CB-9658CAE72764}" type="pres">
      <dgm:prSet presAssocID="{61166892-A999-4C9F-8358-AD148B683EB5}" presName="tx2" presStyleLbl="revTx" presStyleIdx="1" presStyleCnt="7"/>
      <dgm:spPr/>
    </dgm:pt>
    <dgm:pt modelId="{E4A80422-6785-4E6D-BFDC-DEE09B276CAA}" type="pres">
      <dgm:prSet presAssocID="{61166892-A999-4C9F-8358-AD148B683EB5}" presName="vert2" presStyleCnt="0"/>
      <dgm:spPr/>
    </dgm:pt>
    <dgm:pt modelId="{366F6DB1-415C-40D8-BC37-D17A5E34892E}" type="pres">
      <dgm:prSet presAssocID="{61166892-A999-4C9F-8358-AD148B683EB5}" presName="thinLine2b" presStyleLbl="callout" presStyleIdx="0" presStyleCnt="6"/>
      <dgm:spPr/>
    </dgm:pt>
    <dgm:pt modelId="{2E498C0A-A9A2-4081-BB91-48543A2D254B}" type="pres">
      <dgm:prSet presAssocID="{61166892-A999-4C9F-8358-AD148B683EB5}" presName="vertSpace2b" presStyleCnt="0"/>
      <dgm:spPr/>
    </dgm:pt>
    <dgm:pt modelId="{A61C0FA6-6626-4DCF-AC03-34DB8FFDA84B}" type="pres">
      <dgm:prSet presAssocID="{96E0FE13-2997-45DC-A1D1-E7DB01ED09F9}" presName="horz2" presStyleCnt="0"/>
      <dgm:spPr/>
    </dgm:pt>
    <dgm:pt modelId="{A3682DC4-008D-414B-9045-E0D02CA0987A}" type="pres">
      <dgm:prSet presAssocID="{96E0FE13-2997-45DC-A1D1-E7DB01ED09F9}" presName="horzSpace2" presStyleCnt="0"/>
      <dgm:spPr/>
    </dgm:pt>
    <dgm:pt modelId="{D8AFE7D4-FE6E-4683-A1E9-658C3880A0B9}" type="pres">
      <dgm:prSet presAssocID="{96E0FE13-2997-45DC-A1D1-E7DB01ED09F9}" presName="tx2" presStyleLbl="revTx" presStyleIdx="2" presStyleCnt="7"/>
      <dgm:spPr/>
    </dgm:pt>
    <dgm:pt modelId="{AE4C5C7C-329C-48B9-B021-C585A966BB46}" type="pres">
      <dgm:prSet presAssocID="{96E0FE13-2997-45DC-A1D1-E7DB01ED09F9}" presName="vert2" presStyleCnt="0"/>
      <dgm:spPr/>
    </dgm:pt>
    <dgm:pt modelId="{E23CDC93-D072-4690-90EF-3E2E0F3C9C6A}" type="pres">
      <dgm:prSet presAssocID="{96E0FE13-2997-45DC-A1D1-E7DB01ED09F9}" presName="thinLine2b" presStyleLbl="callout" presStyleIdx="1" presStyleCnt="6"/>
      <dgm:spPr/>
    </dgm:pt>
    <dgm:pt modelId="{7DE20096-1D1D-4830-B7E7-9E6CCD0BDDAE}" type="pres">
      <dgm:prSet presAssocID="{96E0FE13-2997-45DC-A1D1-E7DB01ED09F9}" presName="vertSpace2b" presStyleCnt="0"/>
      <dgm:spPr/>
    </dgm:pt>
    <dgm:pt modelId="{8335FAEC-68F6-4A39-BCBB-121B33DCE4BE}" type="pres">
      <dgm:prSet presAssocID="{93D3B154-4C43-415C-8B02-4FE840691434}" presName="horz2" presStyleCnt="0"/>
      <dgm:spPr/>
    </dgm:pt>
    <dgm:pt modelId="{D37A982B-7A6B-44B2-9277-48BC73352B3A}" type="pres">
      <dgm:prSet presAssocID="{93D3B154-4C43-415C-8B02-4FE840691434}" presName="horzSpace2" presStyleCnt="0"/>
      <dgm:spPr/>
    </dgm:pt>
    <dgm:pt modelId="{4619DF1A-F5B8-447C-9DDF-14D205A77F89}" type="pres">
      <dgm:prSet presAssocID="{93D3B154-4C43-415C-8B02-4FE840691434}" presName="tx2" presStyleLbl="revTx" presStyleIdx="3" presStyleCnt="7"/>
      <dgm:spPr/>
    </dgm:pt>
    <dgm:pt modelId="{ACCF691F-4347-405F-8661-70BBD49ED33F}" type="pres">
      <dgm:prSet presAssocID="{93D3B154-4C43-415C-8B02-4FE840691434}" presName="vert2" presStyleCnt="0"/>
      <dgm:spPr/>
    </dgm:pt>
    <dgm:pt modelId="{6F7CBFB3-0362-4957-9ADE-C378BAC42EFC}" type="pres">
      <dgm:prSet presAssocID="{93D3B154-4C43-415C-8B02-4FE840691434}" presName="thinLine2b" presStyleLbl="callout" presStyleIdx="2" presStyleCnt="6"/>
      <dgm:spPr/>
    </dgm:pt>
    <dgm:pt modelId="{046E45C5-DB00-4F97-B1F6-4CB4995FB8C4}" type="pres">
      <dgm:prSet presAssocID="{93D3B154-4C43-415C-8B02-4FE840691434}" presName="vertSpace2b" presStyleCnt="0"/>
      <dgm:spPr/>
    </dgm:pt>
    <dgm:pt modelId="{4E7E4715-537C-42F4-BE3D-C6075BAC26C5}" type="pres">
      <dgm:prSet presAssocID="{3F7D3B4C-F8A2-4FE3-B351-4F07C5F63474}" presName="horz2" presStyleCnt="0"/>
      <dgm:spPr/>
    </dgm:pt>
    <dgm:pt modelId="{3F0C376E-FF27-4DE0-8729-4B9425A66C34}" type="pres">
      <dgm:prSet presAssocID="{3F7D3B4C-F8A2-4FE3-B351-4F07C5F63474}" presName="horzSpace2" presStyleCnt="0"/>
      <dgm:spPr/>
    </dgm:pt>
    <dgm:pt modelId="{B9CADE9A-7ECF-4973-B9FA-DDA502A967EE}" type="pres">
      <dgm:prSet presAssocID="{3F7D3B4C-F8A2-4FE3-B351-4F07C5F63474}" presName="tx2" presStyleLbl="revTx" presStyleIdx="4" presStyleCnt="7"/>
      <dgm:spPr/>
    </dgm:pt>
    <dgm:pt modelId="{C9ABED8D-EA75-4494-94FA-2BB8A3BC2F6A}" type="pres">
      <dgm:prSet presAssocID="{3F7D3B4C-F8A2-4FE3-B351-4F07C5F63474}" presName="vert2" presStyleCnt="0"/>
      <dgm:spPr/>
    </dgm:pt>
    <dgm:pt modelId="{B3D423A1-9732-4018-B5C3-21824E37C4A2}" type="pres">
      <dgm:prSet presAssocID="{3F7D3B4C-F8A2-4FE3-B351-4F07C5F63474}" presName="thinLine2b" presStyleLbl="callout" presStyleIdx="3" presStyleCnt="6"/>
      <dgm:spPr/>
    </dgm:pt>
    <dgm:pt modelId="{2159C3D2-0D45-4412-9295-D12135836CCA}" type="pres">
      <dgm:prSet presAssocID="{3F7D3B4C-F8A2-4FE3-B351-4F07C5F63474}" presName="vertSpace2b" presStyleCnt="0"/>
      <dgm:spPr/>
    </dgm:pt>
    <dgm:pt modelId="{B8360F77-76FE-4013-B2AD-448517EBBC4B}" type="pres">
      <dgm:prSet presAssocID="{1D9D7B8D-294C-486A-A7EB-358A59F0508C}" presName="horz2" presStyleCnt="0"/>
      <dgm:spPr/>
    </dgm:pt>
    <dgm:pt modelId="{BDFCC15D-FD33-41F0-9C94-46B10F36A31B}" type="pres">
      <dgm:prSet presAssocID="{1D9D7B8D-294C-486A-A7EB-358A59F0508C}" presName="horzSpace2" presStyleCnt="0"/>
      <dgm:spPr/>
    </dgm:pt>
    <dgm:pt modelId="{8A3FDDE9-C8AE-4A48-8451-B7AE52698E95}" type="pres">
      <dgm:prSet presAssocID="{1D9D7B8D-294C-486A-A7EB-358A59F0508C}" presName="tx2" presStyleLbl="revTx" presStyleIdx="5" presStyleCnt="7" custScaleX="104283" custScaleY="97542"/>
      <dgm:spPr/>
    </dgm:pt>
    <dgm:pt modelId="{28A60147-C43F-4F0A-A44F-8BE2D12B78B6}" type="pres">
      <dgm:prSet presAssocID="{1D9D7B8D-294C-486A-A7EB-358A59F0508C}" presName="vert2" presStyleCnt="0"/>
      <dgm:spPr/>
    </dgm:pt>
    <dgm:pt modelId="{96B04BEC-0D51-4538-B43E-BB8CDD42F04F}" type="pres">
      <dgm:prSet presAssocID="{1D9D7B8D-294C-486A-A7EB-358A59F0508C}" presName="thinLine2b" presStyleLbl="callout" presStyleIdx="4" presStyleCnt="6"/>
      <dgm:spPr/>
    </dgm:pt>
    <dgm:pt modelId="{6EC7DFED-2BCD-412A-A972-FC15A6FADA2B}" type="pres">
      <dgm:prSet presAssocID="{1D9D7B8D-294C-486A-A7EB-358A59F0508C}" presName="vertSpace2b" presStyleCnt="0"/>
      <dgm:spPr/>
    </dgm:pt>
    <dgm:pt modelId="{AB3A001E-B288-423E-9D68-C10E1FD49AB0}" type="pres">
      <dgm:prSet presAssocID="{86937E94-E1FD-40CC-95FB-92AFA1AF7290}" presName="horz2" presStyleCnt="0"/>
      <dgm:spPr/>
    </dgm:pt>
    <dgm:pt modelId="{61809F68-A3DD-4DFD-A21B-D9B6BA8471B8}" type="pres">
      <dgm:prSet presAssocID="{86937E94-E1FD-40CC-95FB-92AFA1AF7290}" presName="horzSpace2" presStyleCnt="0"/>
      <dgm:spPr/>
    </dgm:pt>
    <dgm:pt modelId="{D7F1A501-844C-43AC-B522-19B2E51DB63B}" type="pres">
      <dgm:prSet presAssocID="{86937E94-E1FD-40CC-95FB-92AFA1AF7290}" presName="tx2" presStyleLbl="revTx" presStyleIdx="6" presStyleCnt="7"/>
      <dgm:spPr/>
    </dgm:pt>
    <dgm:pt modelId="{39A2E935-44BC-477A-BC14-D4EA5E85867A}" type="pres">
      <dgm:prSet presAssocID="{86937E94-E1FD-40CC-95FB-92AFA1AF7290}" presName="vert2" presStyleCnt="0"/>
      <dgm:spPr/>
    </dgm:pt>
    <dgm:pt modelId="{E6E6C4A5-EDBB-4A46-BC70-960F67482B59}" type="pres">
      <dgm:prSet presAssocID="{86937E94-E1FD-40CC-95FB-92AFA1AF7290}" presName="thinLine2b" presStyleLbl="callout" presStyleIdx="5" presStyleCnt="6"/>
      <dgm:spPr/>
    </dgm:pt>
    <dgm:pt modelId="{E3D9263A-BF35-4F6C-840B-5C99A30AA318}" type="pres">
      <dgm:prSet presAssocID="{86937E94-E1FD-40CC-95FB-92AFA1AF7290}" presName="vertSpace2b" presStyleCnt="0"/>
      <dgm:spPr/>
    </dgm:pt>
  </dgm:ptLst>
  <dgm:cxnLst>
    <dgm:cxn modelId="{6ECDBD02-BEB2-427C-94BB-C0A8A4A55EAC}" srcId="{E67F8EF8-BF18-41C7-A8FE-5337C2FE2F65}" destId="{93D3B154-4C43-415C-8B02-4FE840691434}" srcOrd="2" destOrd="0" parTransId="{F391A8BA-FC3F-4AF1-B09B-774212390629}" sibTransId="{6E33B658-89AA-4278-B27B-6EA13B442F23}"/>
    <dgm:cxn modelId="{309D4A06-C2EB-4ACB-9EC6-D0919F8D0A70}" type="presOf" srcId="{61166892-A999-4C9F-8358-AD148B683EB5}" destId="{DA439694-68C0-44B4-A7CB-9658CAE72764}" srcOrd="0" destOrd="0" presId="urn:microsoft.com/office/officeart/2008/layout/LinedList"/>
    <dgm:cxn modelId="{27D00309-3439-4237-B41D-FFEECC81CCF8}" srcId="{E67F8EF8-BF18-41C7-A8FE-5337C2FE2F65}" destId="{3F7D3B4C-F8A2-4FE3-B351-4F07C5F63474}" srcOrd="3" destOrd="0" parTransId="{8296B648-EC34-4A99-A1CB-902C3648E6C3}" sibTransId="{BDE554B6-CBF2-4BBE-9EEC-45C9164A2FBD}"/>
    <dgm:cxn modelId="{2CCE8623-4487-4957-AA0F-8B5927E572AA}" type="presOf" srcId="{96E0FE13-2997-45DC-A1D1-E7DB01ED09F9}" destId="{D8AFE7D4-FE6E-4683-A1E9-658C3880A0B9}" srcOrd="0" destOrd="0" presId="urn:microsoft.com/office/officeart/2008/layout/LinedList"/>
    <dgm:cxn modelId="{8EB70C2F-1F34-43D3-A93B-6A18335785EC}" srcId="{E67F8EF8-BF18-41C7-A8FE-5337C2FE2F65}" destId="{86937E94-E1FD-40CC-95FB-92AFA1AF7290}" srcOrd="5" destOrd="0" parTransId="{402A3990-64A1-4F16-A981-E9148DB9E368}" sibTransId="{1269414F-522B-414A-B700-1FC32C68CCC0}"/>
    <dgm:cxn modelId="{1D212731-8882-44E1-90B9-A511292E0B2C}" type="presOf" srcId="{AA06E5C9-3340-4507-908F-28330F05A5BF}" destId="{118A7D0F-03D9-4DAC-81D4-67414EAA18BD}" srcOrd="0" destOrd="0" presId="urn:microsoft.com/office/officeart/2008/layout/LinedList"/>
    <dgm:cxn modelId="{1E692536-27BC-4B58-94C9-DC85C75CA2E4}" srcId="{AA06E5C9-3340-4507-908F-28330F05A5BF}" destId="{E67F8EF8-BF18-41C7-A8FE-5337C2FE2F65}" srcOrd="0" destOrd="0" parTransId="{23E9E365-38F0-4F5A-8282-92DA466E2E60}" sibTransId="{9291AC67-992D-4001-A689-8E6989228245}"/>
    <dgm:cxn modelId="{71D8BD50-B293-47BA-B93F-56F1577932BE}" type="presOf" srcId="{93D3B154-4C43-415C-8B02-4FE840691434}" destId="{4619DF1A-F5B8-447C-9DDF-14D205A77F89}" srcOrd="0" destOrd="0" presId="urn:microsoft.com/office/officeart/2008/layout/LinedList"/>
    <dgm:cxn modelId="{CA7EAD56-F671-4155-8C2B-D9A2CEC76F42}" srcId="{E67F8EF8-BF18-41C7-A8FE-5337C2FE2F65}" destId="{1D9D7B8D-294C-486A-A7EB-358A59F0508C}" srcOrd="4" destOrd="0" parTransId="{5919E492-2A71-48A2-9C12-47DB9C958D45}" sibTransId="{B800D579-76A8-401F-935F-90B7B14DF4C6}"/>
    <dgm:cxn modelId="{60B5A05E-AE36-4E4F-93F6-A521DAF74013}" srcId="{E67F8EF8-BF18-41C7-A8FE-5337C2FE2F65}" destId="{96E0FE13-2997-45DC-A1D1-E7DB01ED09F9}" srcOrd="1" destOrd="0" parTransId="{D3C97A87-2BFC-4726-885E-58EBAD874015}" sibTransId="{8596F276-B92B-4F83-8364-617F10E9510D}"/>
    <dgm:cxn modelId="{44695C74-2E6A-403E-AF73-4AD7CE574889}" srcId="{E67F8EF8-BF18-41C7-A8FE-5337C2FE2F65}" destId="{61166892-A999-4C9F-8358-AD148B683EB5}" srcOrd="0" destOrd="0" parTransId="{97EF41F6-FEFF-427E-A7BE-F49BC48D6EE1}" sibTransId="{F991D534-0116-4B21-9645-B0F40B02F3C5}"/>
    <dgm:cxn modelId="{7B0A9A80-490E-48D2-9327-4528391801EF}" type="presOf" srcId="{1D9D7B8D-294C-486A-A7EB-358A59F0508C}" destId="{8A3FDDE9-C8AE-4A48-8451-B7AE52698E95}" srcOrd="0" destOrd="0" presId="urn:microsoft.com/office/officeart/2008/layout/LinedList"/>
    <dgm:cxn modelId="{2F039B95-34A1-4624-B012-8FE89EFFD599}" type="presOf" srcId="{86937E94-E1FD-40CC-95FB-92AFA1AF7290}" destId="{D7F1A501-844C-43AC-B522-19B2E51DB63B}" srcOrd="0" destOrd="0" presId="urn:microsoft.com/office/officeart/2008/layout/LinedList"/>
    <dgm:cxn modelId="{2D36BAAB-E563-4B81-8323-384B4FF9A445}" type="presOf" srcId="{E67F8EF8-BF18-41C7-A8FE-5337C2FE2F65}" destId="{0E8956AC-A732-4E4B-9B07-2B15D57D37EB}" srcOrd="0" destOrd="0" presId="urn:microsoft.com/office/officeart/2008/layout/LinedList"/>
    <dgm:cxn modelId="{238003DD-9CBA-4141-BA1B-C07D68D6A836}" type="presOf" srcId="{3F7D3B4C-F8A2-4FE3-B351-4F07C5F63474}" destId="{B9CADE9A-7ECF-4973-B9FA-DDA502A967EE}" srcOrd="0" destOrd="0" presId="urn:microsoft.com/office/officeart/2008/layout/LinedList"/>
    <dgm:cxn modelId="{A4B15094-E724-4A35-AE83-36D6398157B5}" type="presParOf" srcId="{118A7D0F-03D9-4DAC-81D4-67414EAA18BD}" destId="{FE57E230-C795-4D2D-A9F7-3C497CCD834D}" srcOrd="0" destOrd="0" presId="urn:microsoft.com/office/officeart/2008/layout/LinedList"/>
    <dgm:cxn modelId="{03B71843-DBA9-4260-8861-D1E2D6E600D4}" type="presParOf" srcId="{118A7D0F-03D9-4DAC-81D4-67414EAA18BD}" destId="{D919D38D-AEFE-4912-AE22-ED1C51F34D8A}" srcOrd="1" destOrd="0" presId="urn:microsoft.com/office/officeart/2008/layout/LinedList"/>
    <dgm:cxn modelId="{EEBB5EB9-4135-4E69-8C42-BD4D8A2A24AC}" type="presParOf" srcId="{D919D38D-AEFE-4912-AE22-ED1C51F34D8A}" destId="{0E8956AC-A732-4E4B-9B07-2B15D57D37EB}" srcOrd="0" destOrd="0" presId="urn:microsoft.com/office/officeart/2008/layout/LinedList"/>
    <dgm:cxn modelId="{28C05D1C-0108-4EA0-A121-07C725584700}" type="presParOf" srcId="{D919D38D-AEFE-4912-AE22-ED1C51F34D8A}" destId="{091680E9-8BE0-458C-87F9-3D49098082AD}" srcOrd="1" destOrd="0" presId="urn:microsoft.com/office/officeart/2008/layout/LinedList"/>
    <dgm:cxn modelId="{DF1B7380-CB14-4077-BFB1-BB725973A4B9}" type="presParOf" srcId="{091680E9-8BE0-458C-87F9-3D49098082AD}" destId="{90F35DCB-74AF-4AFE-BD24-8994B5926453}" srcOrd="0" destOrd="0" presId="urn:microsoft.com/office/officeart/2008/layout/LinedList"/>
    <dgm:cxn modelId="{4927B15F-E69B-45DE-92F8-991DF7B3790E}" type="presParOf" srcId="{091680E9-8BE0-458C-87F9-3D49098082AD}" destId="{5EE2C599-B2C8-4CE6-A362-5D98D74F1DF2}" srcOrd="1" destOrd="0" presId="urn:microsoft.com/office/officeart/2008/layout/LinedList"/>
    <dgm:cxn modelId="{521CBFC6-1DF2-4CD1-B933-CF5E9C6F4946}" type="presParOf" srcId="{5EE2C599-B2C8-4CE6-A362-5D98D74F1DF2}" destId="{68B2A811-4DDB-4855-96A0-5C4FD206A415}" srcOrd="0" destOrd="0" presId="urn:microsoft.com/office/officeart/2008/layout/LinedList"/>
    <dgm:cxn modelId="{0B081ECC-167B-4C18-873A-E717EE20B7E4}" type="presParOf" srcId="{5EE2C599-B2C8-4CE6-A362-5D98D74F1DF2}" destId="{DA439694-68C0-44B4-A7CB-9658CAE72764}" srcOrd="1" destOrd="0" presId="urn:microsoft.com/office/officeart/2008/layout/LinedList"/>
    <dgm:cxn modelId="{D36DB91F-C62A-452C-88C9-22DC60BAA4D0}" type="presParOf" srcId="{5EE2C599-B2C8-4CE6-A362-5D98D74F1DF2}" destId="{E4A80422-6785-4E6D-BFDC-DEE09B276CAA}" srcOrd="2" destOrd="0" presId="urn:microsoft.com/office/officeart/2008/layout/LinedList"/>
    <dgm:cxn modelId="{61437902-F460-4528-AF2E-86BD5EF00326}" type="presParOf" srcId="{091680E9-8BE0-458C-87F9-3D49098082AD}" destId="{366F6DB1-415C-40D8-BC37-D17A5E34892E}" srcOrd="2" destOrd="0" presId="urn:microsoft.com/office/officeart/2008/layout/LinedList"/>
    <dgm:cxn modelId="{D1654C5C-7F1D-40D0-BB27-D3944B63967C}" type="presParOf" srcId="{091680E9-8BE0-458C-87F9-3D49098082AD}" destId="{2E498C0A-A9A2-4081-BB91-48543A2D254B}" srcOrd="3" destOrd="0" presId="urn:microsoft.com/office/officeart/2008/layout/LinedList"/>
    <dgm:cxn modelId="{C0DD7FA4-2212-4437-A93A-CD94BE19AE40}" type="presParOf" srcId="{091680E9-8BE0-458C-87F9-3D49098082AD}" destId="{A61C0FA6-6626-4DCF-AC03-34DB8FFDA84B}" srcOrd="4" destOrd="0" presId="urn:microsoft.com/office/officeart/2008/layout/LinedList"/>
    <dgm:cxn modelId="{EA661E1B-A69C-4AA4-827C-22DAC89FD513}" type="presParOf" srcId="{A61C0FA6-6626-4DCF-AC03-34DB8FFDA84B}" destId="{A3682DC4-008D-414B-9045-E0D02CA0987A}" srcOrd="0" destOrd="0" presId="urn:microsoft.com/office/officeart/2008/layout/LinedList"/>
    <dgm:cxn modelId="{8FE66A6A-2E03-45F4-A6B5-DA23E8A8EB4B}" type="presParOf" srcId="{A61C0FA6-6626-4DCF-AC03-34DB8FFDA84B}" destId="{D8AFE7D4-FE6E-4683-A1E9-658C3880A0B9}" srcOrd="1" destOrd="0" presId="urn:microsoft.com/office/officeart/2008/layout/LinedList"/>
    <dgm:cxn modelId="{95EDDA80-E675-49FC-AAD8-A087DCAB3626}" type="presParOf" srcId="{A61C0FA6-6626-4DCF-AC03-34DB8FFDA84B}" destId="{AE4C5C7C-329C-48B9-B021-C585A966BB46}" srcOrd="2" destOrd="0" presId="urn:microsoft.com/office/officeart/2008/layout/LinedList"/>
    <dgm:cxn modelId="{773F92D6-D9DA-4184-AF3F-4B1AA9E8F523}" type="presParOf" srcId="{091680E9-8BE0-458C-87F9-3D49098082AD}" destId="{E23CDC93-D072-4690-90EF-3E2E0F3C9C6A}" srcOrd="5" destOrd="0" presId="urn:microsoft.com/office/officeart/2008/layout/LinedList"/>
    <dgm:cxn modelId="{40AC662C-A55F-47AA-B0D9-0D831BF971BE}" type="presParOf" srcId="{091680E9-8BE0-458C-87F9-3D49098082AD}" destId="{7DE20096-1D1D-4830-B7E7-9E6CCD0BDDAE}" srcOrd="6" destOrd="0" presId="urn:microsoft.com/office/officeart/2008/layout/LinedList"/>
    <dgm:cxn modelId="{CEFC29F6-413A-481F-B053-FFBFC2AADFE8}" type="presParOf" srcId="{091680E9-8BE0-458C-87F9-3D49098082AD}" destId="{8335FAEC-68F6-4A39-BCBB-121B33DCE4BE}" srcOrd="7" destOrd="0" presId="urn:microsoft.com/office/officeart/2008/layout/LinedList"/>
    <dgm:cxn modelId="{1AA4942C-FF2E-4B81-903B-ED8C69FF2832}" type="presParOf" srcId="{8335FAEC-68F6-4A39-BCBB-121B33DCE4BE}" destId="{D37A982B-7A6B-44B2-9277-48BC73352B3A}" srcOrd="0" destOrd="0" presId="urn:microsoft.com/office/officeart/2008/layout/LinedList"/>
    <dgm:cxn modelId="{27CB6D1E-A745-4407-BAF1-EBE35DD349C7}" type="presParOf" srcId="{8335FAEC-68F6-4A39-BCBB-121B33DCE4BE}" destId="{4619DF1A-F5B8-447C-9DDF-14D205A77F89}" srcOrd="1" destOrd="0" presId="urn:microsoft.com/office/officeart/2008/layout/LinedList"/>
    <dgm:cxn modelId="{01E2F2CE-1A04-4E5C-BBCA-0423272A6558}" type="presParOf" srcId="{8335FAEC-68F6-4A39-BCBB-121B33DCE4BE}" destId="{ACCF691F-4347-405F-8661-70BBD49ED33F}" srcOrd="2" destOrd="0" presId="urn:microsoft.com/office/officeart/2008/layout/LinedList"/>
    <dgm:cxn modelId="{8497C652-324A-4DE1-B5F6-7DDEA9E17351}" type="presParOf" srcId="{091680E9-8BE0-458C-87F9-3D49098082AD}" destId="{6F7CBFB3-0362-4957-9ADE-C378BAC42EFC}" srcOrd="8" destOrd="0" presId="urn:microsoft.com/office/officeart/2008/layout/LinedList"/>
    <dgm:cxn modelId="{2AE8A975-E5C0-4C76-9BF0-0C1ACAFCB5DD}" type="presParOf" srcId="{091680E9-8BE0-458C-87F9-3D49098082AD}" destId="{046E45C5-DB00-4F97-B1F6-4CB4995FB8C4}" srcOrd="9" destOrd="0" presId="urn:microsoft.com/office/officeart/2008/layout/LinedList"/>
    <dgm:cxn modelId="{76A89B2D-92E5-4878-85D0-C5881843FB20}" type="presParOf" srcId="{091680E9-8BE0-458C-87F9-3D49098082AD}" destId="{4E7E4715-537C-42F4-BE3D-C6075BAC26C5}" srcOrd="10" destOrd="0" presId="urn:microsoft.com/office/officeart/2008/layout/LinedList"/>
    <dgm:cxn modelId="{C099326E-03DF-4435-A13F-B3B67B0F121A}" type="presParOf" srcId="{4E7E4715-537C-42F4-BE3D-C6075BAC26C5}" destId="{3F0C376E-FF27-4DE0-8729-4B9425A66C34}" srcOrd="0" destOrd="0" presId="urn:microsoft.com/office/officeart/2008/layout/LinedList"/>
    <dgm:cxn modelId="{F0E7EE5F-DCCC-47EC-8C89-DD85673B19C9}" type="presParOf" srcId="{4E7E4715-537C-42F4-BE3D-C6075BAC26C5}" destId="{B9CADE9A-7ECF-4973-B9FA-DDA502A967EE}" srcOrd="1" destOrd="0" presId="urn:microsoft.com/office/officeart/2008/layout/LinedList"/>
    <dgm:cxn modelId="{9B89A8B2-347D-4216-84C0-789CBDE1122F}" type="presParOf" srcId="{4E7E4715-537C-42F4-BE3D-C6075BAC26C5}" destId="{C9ABED8D-EA75-4494-94FA-2BB8A3BC2F6A}" srcOrd="2" destOrd="0" presId="urn:microsoft.com/office/officeart/2008/layout/LinedList"/>
    <dgm:cxn modelId="{D4B472D8-E8E6-4ED6-9BF7-3E5E538F15FA}" type="presParOf" srcId="{091680E9-8BE0-458C-87F9-3D49098082AD}" destId="{B3D423A1-9732-4018-B5C3-21824E37C4A2}" srcOrd="11" destOrd="0" presId="urn:microsoft.com/office/officeart/2008/layout/LinedList"/>
    <dgm:cxn modelId="{1E678392-CC8C-4965-8187-8CFB756F4616}" type="presParOf" srcId="{091680E9-8BE0-458C-87F9-3D49098082AD}" destId="{2159C3D2-0D45-4412-9295-D12135836CCA}" srcOrd="12" destOrd="0" presId="urn:microsoft.com/office/officeart/2008/layout/LinedList"/>
    <dgm:cxn modelId="{C46D5E43-9088-44C8-8808-F6935FBDBC5A}" type="presParOf" srcId="{091680E9-8BE0-458C-87F9-3D49098082AD}" destId="{B8360F77-76FE-4013-B2AD-448517EBBC4B}" srcOrd="13" destOrd="0" presId="urn:microsoft.com/office/officeart/2008/layout/LinedList"/>
    <dgm:cxn modelId="{DA955806-D754-4CA6-9237-CC237B8B5BE8}" type="presParOf" srcId="{B8360F77-76FE-4013-B2AD-448517EBBC4B}" destId="{BDFCC15D-FD33-41F0-9C94-46B10F36A31B}" srcOrd="0" destOrd="0" presId="urn:microsoft.com/office/officeart/2008/layout/LinedList"/>
    <dgm:cxn modelId="{F84D36B8-559B-4B72-AC0A-25505C6A2A5B}" type="presParOf" srcId="{B8360F77-76FE-4013-B2AD-448517EBBC4B}" destId="{8A3FDDE9-C8AE-4A48-8451-B7AE52698E95}" srcOrd="1" destOrd="0" presId="urn:microsoft.com/office/officeart/2008/layout/LinedList"/>
    <dgm:cxn modelId="{3D8458F3-E9DC-4D29-8B5E-16AFD5435241}" type="presParOf" srcId="{B8360F77-76FE-4013-B2AD-448517EBBC4B}" destId="{28A60147-C43F-4F0A-A44F-8BE2D12B78B6}" srcOrd="2" destOrd="0" presId="urn:microsoft.com/office/officeart/2008/layout/LinedList"/>
    <dgm:cxn modelId="{C809E105-510F-4DE6-B9B7-94BFDB1EE692}" type="presParOf" srcId="{091680E9-8BE0-458C-87F9-3D49098082AD}" destId="{96B04BEC-0D51-4538-B43E-BB8CDD42F04F}" srcOrd="14" destOrd="0" presId="urn:microsoft.com/office/officeart/2008/layout/LinedList"/>
    <dgm:cxn modelId="{C76F4748-43F4-4F91-BC60-CA63B2AB318C}" type="presParOf" srcId="{091680E9-8BE0-458C-87F9-3D49098082AD}" destId="{6EC7DFED-2BCD-412A-A972-FC15A6FADA2B}" srcOrd="15" destOrd="0" presId="urn:microsoft.com/office/officeart/2008/layout/LinedList"/>
    <dgm:cxn modelId="{4C9D129D-A9E3-4AFE-BB70-6DC3F9A3A2D9}" type="presParOf" srcId="{091680E9-8BE0-458C-87F9-3D49098082AD}" destId="{AB3A001E-B288-423E-9D68-C10E1FD49AB0}" srcOrd="16" destOrd="0" presId="urn:microsoft.com/office/officeart/2008/layout/LinedList"/>
    <dgm:cxn modelId="{FE56F4A7-4E7E-4D56-8021-082BADCA31B5}" type="presParOf" srcId="{AB3A001E-B288-423E-9D68-C10E1FD49AB0}" destId="{61809F68-A3DD-4DFD-A21B-D9B6BA8471B8}" srcOrd="0" destOrd="0" presId="urn:microsoft.com/office/officeart/2008/layout/LinedList"/>
    <dgm:cxn modelId="{6AD2F6FF-99C3-47E4-A94F-9E2A8B7D0856}" type="presParOf" srcId="{AB3A001E-B288-423E-9D68-C10E1FD49AB0}" destId="{D7F1A501-844C-43AC-B522-19B2E51DB63B}" srcOrd="1" destOrd="0" presId="urn:microsoft.com/office/officeart/2008/layout/LinedList"/>
    <dgm:cxn modelId="{5DB8D611-722E-4C97-8221-0013F5010822}" type="presParOf" srcId="{AB3A001E-B288-423E-9D68-C10E1FD49AB0}" destId="{39A2E935-44BC-477A-BC14-D4EA5E85867A}" srcOrd="2" destOrd="0" presId="urn:microsoft.com/office/officeart/2008/layout/LinedList"/>
    <dgm:cxn modelId="{7697E660-343F-44B8-A865-2338F67650FB}" type="presParOf" srcId="{091680E9-8BE0-458C-87F9-3D49098082AD}" destId="{E6E6C4A5-EDBB-4A46-BC70-960F67482B59}" srcOrd="17" destOrd="0" presId="urn:microsoft.com/office/officeart/2008/layout/LinedList"/>
    <dgm:cxn modelId="{6154AE44-09FD-4F8F-A672-0D362BDA9C7C}" type="presParOf" srcId="{091680E9-8BE0-458C-87F9-3D49098082AD}" destId="{E3D9263A-BF35-4F6C-840B-5C99A30AA318}" srcOrd="18"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7C65F54-66E2-4D1C-921D-9DD7916D97D5}"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05E5C2F0-F851-4B01-84B4-4674DB6824D7}">
      <dgm:prSet/>
      <dgm:spPr/>
      <dgm:t>
        <a:bodyPr/>
        <a:lstStyle/>
        <a:p>
          <a:r>
            <a:rPr lang="en-US" dirty="0"/>
            <a:t>Can I travel with my equipment?</a:t>
          </a:r>
        </a:p>
      </dgm:t>
    </dgm:pt>
    <dgm:pt modelId="{AF8A8E1F-A199-4DAD-BD9E-78D85381F489}" type="parTrans" cxnId="{32542A9B-1705-459B-8EF5-825D515EC7E7}">
      <dgm:prSet/>
      <dgm:spPr/>
      <dgm:t>
        <a:bodyPr/>
        <a:lstStyle/>
        <a:p>
          <a:endParaRPr lang="en-US"/>
        </a:p>
      </dgm:t>
    </dgm:pt>
    <dgm:pt modelId="{9E605860-1005-4C4C-A30A-726405E44FF5}" type="sibTrans" cxnId="{32542A9B-1705-459B-8EF5-825D515EC7E7}">
      <dgm:prSet/>
      <dgm:spPr/>
      <dgm:t>
        <a:bodyPr/>
        <a:lstStyle/>
        <a:p>
          <a:endParaRPr lang="en-US"/>
        </a:p>
      </dgm:t>
    </dgm:pt>
    <dgm:pt modelId="{CD9FAD2B-ED8B-4A2C-9509-69234FEFC081}">
      <dgm:prSet/>
      <dgm:spPr/>
      <dgm:t>
        <a:bodyPr/>
        <a:lstStyle/>
        <a:p>
          <a:r>
            <a:rPr lang="en-US" dirty="0"/>
            <a:t>Can I take my equipment offsite to work remotely? Do I understand how to access my organization safely?</a:t>
          </a:r>
        </a:p>
      </dgm:t>
    </dgm:pt>
    <dgm:pt modelId="{477E18A5-4C39-46EA-B1D0-12A29A2E172F}" type="parTrans" cxnId="{3FD010C9-2465-4242-AFDE-B89973F55A1E}">
      <dgm:prSet/>
      <dgm:spPr/>
      <dgm:t>
        <a:bodyPr/>
        <a:lstStyle/>
        <a:p>
          <a:endParaRPr lang="en-US"/>
        </a:p>
      </dgm:t>
    </dgm:pt>
    <dgm:pt modelId="{98ABF290-4EBD-48F7-BA79-F1DF6EBB8B9A}" type="sibTrans" cxnId="{3FD010C9-2465-4242-AFDE-B89973F55A1E}">
      <dgm:prSet/>
      <dgm:spPr/>
      <dgm:t>
        <a:bodyPr/>
        <a:lstStyle/>
        <a:p>
          <a:endParaRPr lang="en-US"/>
        </a:p>
      </dgm:t>
    </dgm:pt>
    <dgm:pt modelId="{11B43727-5FD0-481E-8BD1-67FD26638B29}">
      <dgm:prSet/>
      <dgm:spPr/>
      <dgm:t>
        <a:bodyPr/>
        <a:lstStyle/>
        <a:p>
          <a:r>
            <a:rPr lang="en-US" dirty="0">
              <a:latin typeface="Calibri Light" panose="020F0302020204030204"/>
            </a:rPr>
            <a:t>Can</a:t>
          </a:r>
          <a:r>
            <a:rPr lang="en-US" dirty="0"/>
            <a:t> I use USB or other portable storage devices?</a:t>
          </a:r>
        </a:p>
      </dgm:t>
    </dgm:pt>
    <dgm:pt modelId="{484C5D1E-A3A9-42BA-B032-1AF96849E71C}" type="parTrans" cxnId="{FBADFAD3-3170-417F-A1B8-FFCD80DCD45F}">
      <dgm:prSet/>
      <dgm:spPr/>
      <dgm:t>
        <a:bodyPr/>
        <a:lstStyle/>
        <a:p>
          <a:endParaRPr lang="en-US"/>
        </a:p>
      </dgm:t>
    </dgm:pt>
    <dgm:pt modelId="{BB85EAF5-3554-4116-8E6F-39185F0B2EA1}" type="sibTrans" cxnId="{FBADFAD3-3170-417F-A1B8-FFCD80DCD45F}">
      <dgm:prSet/>
      <dgm:spPr/>
      <dgm:t>
        <a:bodyPr/>
        <a:lstStyle/>
        <a:p>
          <a:endParaRPr lang="en-US"/>
        </a:p>
      </dgm:t>
    </dgm:pt>
    <dgm:pt modelId="{BA632196-1E14-4187-B543-CBCDF71D1816}">
      <dgm:prSet/>
      <dgm:spPr/>
      <dgm:t>
        <a:bodyPr/>
        <a:lstStyle/>
        <a:p>
          <a:r>
            <a:rPr lang="en-US" dirty="0"/>
            <a:t>Is the information on the computer or storage device encrypted?</a:t>
          </a:r>
        </a:p>
      </dgm:t>
    </dgm:pt>
    <dgm:pt modelId="{28DD56E7-EA6A-41C9-8C9A-9E55F35E8DB7}" type="parTrans" cxnId="{A8FAB416-036A-41D1-9D97-2F37181C2052}">
      <dgm:prSet/>
      <dgm:spPr/>
      <dgm:t>
        <a:bodyPr/>
        <a:lstStyle/>
        <a:p>
          <a:endParaRPr lang="en-US"/>
        </a:p>
      </dgm:t>
    </dgm:pt>
    <dgm:pt modelId="{B0B48AD4-ACF4-4052-9833-3B3E5E16CD61}" type="sibTrans" cxnId="{A8FAB416-036A-41D1-9D97-2F37181C2052}">
      <dgm:prSet/>
      <dgm:spPr/>
      <dgm:t>
        <a:bodyPr/>
        <a:lstStyle/>
        <a:p>
          <a:endParaRPr lang="en-US"/>
        </a:p>
      </dgm:t>
    </dgm:pt>
    <dgm:pt modelId="{DC6B0C56-7672-4A2B-85FA-E44D44B9C0D4}">
      <dgm:prSet/>
      <dgm:spPr/>
      <dgm:t>
        <a:bodyPr/>
        <a:lstStyle/>
        <a:p>
          <a:r>
            <a:rPr lang="en-US" dirty="0"/>
            <a:t>How can I use a secure VPN and secure, password-protected Wi-Fi, to log into the network and work? </a:t>
          </a:r>
        </a:p>
      </dgm:t>
    </dgm:pt>
    <dgm:pt modelId="{4FF42100-AE26-476A-8905-1AAF67A5E809}" type="parTrans" cxnId="{C1EFB7F1-EEE2-4477-801D-25227826D4A4}">
      <dgm:prSet/>
      <dgm:spPr/>
      <dgm:t>
        <a:bodyPr/>
        <a:lstStyle/>
        <a:p>
          <a:endParaRPr lang="en-US"/>
        </a:p>
      </dgm:t>
    </dgm:pt>
    <dgm:pt modelId="{8BC5FA50-B657-4ED8-AAA7-76D0E26E87F4}" type="sibTrans" cxnId="{C1EFB7F1-EEE2-4477-801D-25227826D4A4}">
      <dgm:prSet/>
      <dgm:spPr/>
      <dgm:t>
        <a:bodyPr/>
        <a:lstStyle/>
        <a:p>
          <a:endParaRPr lang="en-US"/>
        </a:p>
      </dgm:t>
    </dgm:pt>
    <dgm:pt modelId="{2E18B167-71A3-4CA4-9E29-693E16CF066B}" type="pres">
      <dgm:prSet presAssocID="{77C65F54-66E2-4D1C-921D-9DD7916D97D5}" presName="vert0" presStyleCnt="0">
        <dgm:presLayoutVars>
          <dgm:dir/>
          <dgm:animOne val="branch"/>
          <dgm:animLvl val="lvl"/>
        </dgm:presLayoutVars>
      </dgm:prSet>
      <dgm:spPr/>
    </dgm:pt>
    <dgm:pt modelId="{BA2FE0CF-5DBC-4C3B-825B-E1ADE5F95390}" type="pres">
      <dgm:prSet presAssocID="{05E5C2F0-F851-4B01-84B4-4674DB6824D7}" presName="thickLine" presStyleLbl="alignNode1" presStyleIdx="0" presStyleCnt="5"/>
      <dgm:spPr/>
    </dgm:pt>
    <dgm:pt modelId="{24D052FC-40F1-4BFB-BC6E-A7B106C3C21D}" type="pres">
      <dgm:prSet presAssocID="{05E5C2F0-F851-4B01-84B4-4674DB6824D7}" presName="horz1" presStyleCnt="0"/>
      <dgm:spPr/>
    </dgm:pt>
    <dgm:pt modelId="{662658B4-523A-4202-8F00-3C2DBFC69DC9}" type="pres">
      <dgm:prSet presAssocID="{05E5C2F0-F851-4B01-84B4-4674DB6824D7}" presName="tx1" presStyleLbl="revTx" presStyleIdx="0" presStyleCnt="5"/>
      <dgm:spPr/>
    </dgm:pt>
    <dgm:pt modelId="{61D1FC75-068E-470C-8CF3-9FCA164CA697}" type="pres">
      <dgm:prSet presAssocID="{05E5C2F0-F851-4B01-84B4-4674DB6824D7}" presName="vert1" presStyleCnt="0"/>
      <dgm:spPr/>
    </dgm:pt>
    <dgm:pt modelId="{CAC49054-9EE0-4787-B0B5-685713F01165}" type="pres">
      <dgm:prSet presAssocID="{CD9FAD2B-ED8B-4A2C-9509-69234FEFC081}" presName="thickLine" presStyleLbl="alignNode1" presStyleIdx="1" presStyleCnt="5"/>
      <dgm:spPr/>
    </dgm:pt>
    <dgm:pt modelId="{8CF5297D-8463-42C6-AE07-44B80D147267}" type="pres">
      <dgm:prSet presAssocID="{CD9FAD2B-ED8B-4A2C-9509-69234FEFC081}" presName="horz1" presStyleCnt="0"/>
      <dgm:spPr/>
    </dgm:pt>
    <dgm:pt modelId="{76D69461-CCE0-4BDA-91FF-A298CBF2EC9D}" type="pres">
      <dgm:prSet presAssocID="{CD9FAD2B-ED8B-4A2C-9509-69234FEFC081}" presName="tx1" presStyleLbl="revTx" presStyleIdx="1" presStyleCnt="5"/>
      <dgm:spPr/>
    </dgm:pt>
    <dgm:pt modelId="{C0C36798-F41E-4DE4-8EAC-BA0B7C443515}" type="pres">
      <dgm:prSet presAssocID="{CD9FAD2B-ED8B-4A2C-9509-69234FEFC081}" presName="vert1" presStyleCnt="0"/>
      <dgm:spPr/>
    </dgm:pt>
    <dgm:pt modelId="{73582E9B-AD64-490E-AC64-744401AF59AB}" type="pres">
      <dgm:prSet presAssocID="{11B43727-5FD0-481E-8BD1-67FD26638B29}" presName="thickLine" presStyleLbl="alignNode1" presStyleIdx="2" presStyleCnt="5"/>
      <dgm:spPr/>
    </dgm:pt>
    <dgm:pt modelId="{32B5AEC3-AB52-4687-962B-980D6CAD85DD}" type="pres">
      <dgm:prSet presAssocID="{11B43727-5FD0-481E-8BD1-67FD26638B29}" presName="horz1" presStyleCnt="0"/>
      <dgm:spPr/>
    </dgm:pt>
    <dgm:pt modelId="{E7E4D14A-98FB-444F-93AF-12CB72579412}" type="pres">
      <dgm:prSet presAssocID="{11B43727-5FD0-481E-8BD1-67FD26638B29}" presName="tx1" presStyleLbl="revTx" presStyleIdx="2" presStyleCnt="5"/>
      <dgm:spPr/>
    </dgm:pt>
    <dgm:pt modelId="{396E0D3A-5B5E-4B54-B64D-513E9B3EBC82}" type="pres">
      <dgm:prSet presAssocID="{11B43727-5FD0-481E-8BD1-67FD26638B29}" presName="vert1" presStyleCnt="0"/>
      <dgm:spPr/>
    </dgm:pt>
    <dgm:pt modelId="{F1F83790-CEE2-4491-B9EC-5BDF45A96588}" type="pres">
      <dgm:prSet presAssocID="{BA632196-1E14-4187-B543-CBCDF71D1816}" presName="thickLine" presStyleLbl="alignNode1" presStyleIdx="3" presStyleCnt="5"/>
      <dgm:spPr/>
    </dgm:pt>
    <dgm:pt modelId="{41533C39-05A8-4BBA-BB85-76BB92D34A2C}" type="pres">
      <dgm:prSet presAssocID="{BA632196-1E14-4187-B543-CBCDF71D1816}" presName="horz1" presStyleCnt="0"/>
      <dgm:spPr/>
    </dgm:pt>
    <dgm:pt modelId="{18033729-C742-47F4-A51A-7EC6AFE79CC0}" type="pres">
      <dgm:prSet presAssocID="{BA632196-1E14-4187-B543-CBCDF71D1816}" presName="tx1" presStyleLbl="revTx" presStyleIdx="3" presStyleCnt="5"/>
      <dgm:spPr/>
    </dgm:pt>
    <dgm:pt modelId="{CB6878D9-E086-4032-9DD4-8F944D35055D}" type="pres">
      <dgm:prSet presAssocID="{BA632196-1E14-4187-B543-CBCDF71D1816}" presName="vert1" presStyleCnt="0"/>
      <dgm:spPr/>
    </dgm:pt>
    <dgm:pt modelId="{D9F299C5-4C76-4D56-9F3A-09E599BD49EC}" type="pres">
      <dgm:prSet presAssocID="{DC6B0C56-7672-4A2B-85FA-E44D44B9C0D4}" presName="thickLine" presStyleLbl="alignNode1" presStyleIdx="4" presStyleCnt="5"/>
      <dgm:spPr/>
    </dgm:pt>
    <dgm:pt modelId="{6AC92E2D-7397-4713-9FD6-FD8043FDEAE9}" type="pres">
      <dgm:prSet presAssocID="{DC6B0C56-7672-4A2B-85FA-E44D44B9C0D4}" presName="horz1" presStyleCnt="0"/>
      <dgm:spPr/>
    </dgm:pt>
    <dgm:pt modelId="{B9277304-6DC5-4A0C-9B28-C1EAB92D78FD}" type="pres">
      <dgm:prSet presAssocID="{DC6B0C56-7672-4A2B-85FA-E44D44B9C0D4}" presName="tx1" presStyleLbl="revTx" presStyleIdx="4" presStyleCnt="5"/>
      <dgm:spPr/>
    </dgm:pt>
    <dgm:pt modelId="{CB0F3B00-3533-4945-B15F-E4422E67F7A8}" type="pres">
      <dgm:prSet presAssocID="{DC6B0C56-7672-4A2B-85FA-E44D44B9C0D4}" presName="vert1" presStyleCnt="0"/>
      <dgm:spPr/>
    </dgm:pt>
  </dgm:ptLst>
  <dgm:cxnLst>
    <dgm:cxn modelId="{A8FAB416-036A-41D1-9D97-2F37181C2052}" srcId="{77C65F54-66E2-4D1C-921D-9DD7916D97D5}" destId="{BA632196-1E14-4187-B543-CBCDF71D1816}" srcOrd="3" destOrd="0" parTransId="{28DD56E7-EA6A-41C9-8C9A-9E55F35E8DB7}" sibTransId="{B0B48AD4-ACF4-4052-9833-3B3E5E16CD61}"/>
    <dgm:cxn modelId="{BD356C30-9E2B-4088-B641-9358D5E20958}" type="presOf" srcId="{11B43727-5FD0-481E-8BD1-67FD26638B29}" destId="{E7E4D14A-98FB-444F-93AF-12CB72579412}" srcOrd="0" destOrd="0" presId="urn:microsoft.com/office/officeart/2008/layout/LinedList"/>
    <dgm:cxn modelId="{89FFA932-605E-46F1-90CE-971CF2BF7DD3}" type="presOf" srcId="{05E5C2F0-F851-4B01-84B4-4674DB6824D7}" destId="{662658B4-523A-4202-8F00-3C2DBFC69DC9}" srcOrd="0" destOrd="0" presId="urn:microsoft.com/office/officeart/2008/layout/LinedList"/>
    <dgm:cxn modelId="{6E50C13F-5050-4252-B1BB-5ADD8CAE17F0}" type="presOf" srcId="{CD9FAD2B-ED8B-4A2C-9509-69234FEFC081}" destId="{76D69461-CCE0-4BDA-91FF-A298CBF2EC9D}" srcOrd="0" destOrd="0" presId="urn:microsoft.com/office/officeart/2008/layout/LinedList"/>
    <dgm:cxn modelId="{1039E15C-5B9B-4472-A2A2-78A23D329BDB}" type="presOf" srcId="{DC6B0C56-7672-4A2B-85FA-E44D44B9C0D4}" destId="{B9277304-6DC5-4A0C-9B28-C1EAB92D78FD}" srcOrd="0" destOrd="0" presId="urn:microsoft.com/office/officeart/2008/layout/LinedList"/>
    <dgm:cxn modelId="{32542A9B-1705-459B-8EF5-825D515EC7E7}" srcId="{77C65F54-66E2-4D1C-921D-9DD7916D97D5}" destId="{05E5C2F0-F851-4B01-84B4-4674DB6824D7}" srcOrd="0" destOrd="0" parTransId="{AF8A8E1F-A199-4DAD-BD9E-78D85381F489}" sibTransId="{9E605860-1005-4C4C-A30A-726405E44FF5}"/>
    <dgm:cxn modelId="{60F5619C-A9F2-4F28-8E82-4D2D00A4A813}" type="presOf" srcId="{BA632196-1E14-4187-B543-CBCDF71D1816}" destId="{18033729-C742-47F4-A51A-7EC6AFE79CC0}" srcOrd="0" destOrd="0" presId="urn:microsoft.com/office/officeart/2008/layout/LinedList"/>
    <dgm:cxn modelId="{AA940DC8-E5AF-4BB4-9E26-3B1C660D39D1}" type="presOf" srcId="{77C65F54-66E2-4D1C-921D-9DD7916D97D5}" destId="{2E18B167-71A3-4CA4-9E29-693E16CF066B}" srcOrd="0" destOrd="0" presId="urn:microsoft.com/office/officeart/2008/layout/LinedList"/>
    <dgm:cxn modelId="{3FD010C9-2465-4242-AFDE-B89973F55A1E}" srcId="{77C65F54-66E2-4D1C-921D-9DD7916D97D5}" destId="{CD9FAD2B-ED8B-4A2C-9509-69234FEFC081}" srcOrd="1" destOrd="0" parTransId="{477E18A5-4C39-46EA-B1D0-12A29A2E172F}" sibTransId="{98ABF290-4EBD-48F7-BA79-F1DF6EBB8B9A}"/>
    <dgm:cxn modelId="{FBADFAD3-3170-417F-A1B8-FFCD80DCD45F}" srcId="{77C65F54-66E2-4D1C-921D-9DD7916D97D5}" destId="{11B43727-5FD0-481E-8BD1-67FD26638B29}" srcOrd="2" destOrd="0" parTransId="{484C5D1E-A3A9-42BA-B032-1AF96849E71C}" sibTransId="{BB85EAF5-3554-4116-8E6F-39185F0B2EA1}"/>
    <dgm:cxn modelId="{C1EFB7F1-EEE2-4477-801D-25227826D4A4}" srcId="{77C65F54-66E2-4D1C-921D-9DD7916D97D5}" destId="{DC6B0C56-7672-4A2B-85FA-E44D44B9C0D4}" srcOrd="4" destOrd="0" parTransId="{4FF42100-AE26-476A-8905-1AAF67A5E809}" sibTransId="{8BC5FA50-B657-4ED8-AAA7-76D0E26E87F4}"/>
    <dgm:cxn modelId="{442E9F2F-46DB-4833-BB71-D17F640666CB}" type="presParOf" srcId="{2E18B167-71A3-4CA4-9E29-693E16CF066B}" destId="{BA2FE0CF-5DBC-4C3B-825B-E1ADE5F95390}" srcOrd="0" destOrd="0" presId="urn:microsoft.com/office/officeart/2008/layout/LinedList"/>
    <dgm:cxn modelId="{342AAFA3-6391-4A3A-A556-5D03EF71BD2D}" type="presParOf" srcId="{2E18B167-71A3-4CA4-9E29-693E16CF066B}" destId="{24D052FC-40F1-4BFB-BC6E-A7B106C3C21D}" srcOrd="1" destOrd="0" presId="urn:microsoft.com/office/officeart/2008/layout/LinedList"/>
    <dgm:cxn modelId="{64BF3CD9-2AD6-4E24-B4F3-3EA316E0A6CA}" type="presParOf" srcId="{24D052FC-40F1-4BFB-BC6E-A7B106C3C21D}" destId="{662658B4-523A-4202-8F00-3C2DBFC69DC9}" srcOrd="0" destOrd="0" presId="urn:microsoft.com/office/officeart/2008/layout/LinedList"/>
    <dgm:cxn modelId="{74E0C1F8-F91C-40CE-86DA-9DD6C44B5082}" type="presParOf" srcId="{24D052FC-40F1-4BFB-BC6E-A7B106C3C21D}" destId="{61D1FC75-068E-470C-8CF3-9FCA164CA697}" srcOrd="1" destOrd="0" presId="urn:microsoft.com/office/officeart/2008/layout/LinedList"/>
    <dgm:cxn modelId="{267BC300-A586-469A-A07F-4828015C49A4}" type="presParOf" srcId="{2E18B167-71A3-4CA4-9E29-693E16CF066B}" destId="{CAC49054-9EE0-4787-B0B5-685713F01165}" srcOrd="2" destOrd="0" presId="urn:microsoft.com/office/officeart/2008/layout/LinedList"/>
    <dgm:cxn modelId="{49DB5479-9D34-4E3C-9F65-7A724245D9B4}" type="presParOf" srcId="{2E18B167-71A3-4CA4-9E29-693E16CF066B}" destId="{8CF5297D-8463-42C6-AE07-44B80D147267}" srcOrd="3" destOrd="0" presId="urn:microsoft.com/office/officeart/2008/layout/LinedList"/>
    <dgm:cxn modelId="{80FD3CB5-A04C-4B73-A767-74613734E054}" type="presParOf" srcId="{8CF5297D-8463-42C6-AE07-44B80D147267}" destId="{76D69461-CCE0-4BDA-91FF-A298CBF2EC9D}" srcOrd="0" destOrd="0" presId="urn:microsoft.com/office/officeart/2008/layout/LinedList"/>
    <dgm:cxn modelId="{2622A0DC-D43A-447B-8E84-2D16D0B42EC3}" type="presParOf" srcId="{8CF5297D-8463-42C6-AE07-44B80D147267}" destId="{C0C36798-F41E-4DE4-8EAC-BA0B7C443515}" srcOrd="1" destOrd="0" presId="urn:microsoft.com/office/officeart/2008/layout/LinedList"/>
    <dgm:cxn modelId="{E518FE0F-A4D9-4F0D-89F4-E181966A612F}" type="presParOf" srcId="{2E18B167-71A3-4CA4-9E29-693E16CF066B}" destId="{73582E9B-AD64-490E-AC64-744401AF59AB}" srcOrd="4" destOrd="0" presId="urn:microsoft.com/office/officeart/2008/layout/LinedList"/>
    <dgm:cxn modelId="{B272E081-B703-45FE-9ED0-A83203EBF7DB}" type="presParOf" srcId="{2E18B167-71A3-4CA4-9E29-693E16CF066B}" destId="{32B5AEC3-AB52-4687-962B-980D6CAD85DD}" srcOrd="5" destOrd="0" presId="urn:microsoft.com/office/officeart/2008/layout/LinedList"/>
    <dgm:cxn modelId="{E14BA628-D1E7-4509-A07D-BC8351E16CBE}" type="presParOf" srcId="{32B5AEC3-AB52-4687-962B-980D6CAD85DD}" destId="{E7E4D14A-98FB-444F-93AF-12CB72579412}" srcOrd="0" destOrd="0" presId="urn:microsoft.com/office/officeart/2008/layout/LinedList"/>
    <dgm:cxn modelId="{E972CC1F-AFB9-4F4C-B56B-AF8BE86F32BB}" type="presParOf" srcId="{32B5AEC3-AB52-4687-962B-980D6CAD85DD}" destId="{396E0D3A-5B5E-4B54-B64D-513E9B3EBC82}" srcOrd="1" destOrd="0" presId="urn:microsoft.com/office/officeart/2008/layout/LinedList"/>
    <dgm:cxn modelId="{DECCA762-5C33-4957-932B-5B71FEF9D0CE}" type="presParOf" srcId="{2E18B167-71A3-4CA4-9E29-693E16CF066B}" destId="{F1F83790-CEE2-4491-B9EC-5BDF45A96588}" srcOrd="6" destOrd="0" presId="urn:microsoft.com/office/officeart/2008/layout/LinedList"/>
    <dgm:cxn modelId="{2208FDC5-7B18-4DDD-A3C8-DA8D4C45241A}" type="presParOf" srcId="{2E18B167-71A3-4CA4-9E29-693E16CF066B}" destId="{41533C39-05A8-4BBA-BB85-76BB92D34A2C}" srcOrd="7" destOrd="0" presId="urn:microsoft.com/office/officeart/2008/layout/LinedList"/>
    <dgm:cxn modelId="{7D2869D7-1925-4887-8165-2A4437060109}" type="presParOf" srcId="{41533C39-05A8-4BBA-BB85-76BB92D34A2C}" destId="{18033729-C742-47F4-A51A-7EC6AFE79CC0}" srcOrd="0" destOrd="0" presId="urn:microsoft.com/office/officeart/2008/layout/LinedList"/>
    <dgm:cxn modelId="{D0381DB9-95A2-4AA1-84EE-2D4A8C034232}" type="presParOf" srcId="{41533C39-05A8-4BBA-BB85-76BB92D34A2C}" destId="{CB6878D9-E086-4032-9DD4-8F944D35055D}" srcOrd="1" destOrd="0" presId="urn:microsoft.com/office/officeart/2008/layout/LinedList"/>
    <dgm:cxn modelId="{4A0B8599-5FE9-47C2-80EE-0244AAC3AC81}" type="presParOf" srcId="{2E18B167-71A3-4CA4-9E29-693E16CF066B}" destId="{D9F299C5-4C76-4D56-9F3A-09E599BD49EC}" srcOrd="8" destOrd="0" presId="urn:microsoft.com/office/officeart/2008/layout/LinedList"/>
    <dgm:cxn modelId="{C518D3F1-2456-490C-B718-C86AC45FA5BE}" type="presParOf" srcId="{2E18B167-71A3-4CA4-9E29-693E16CF066B}" destId="{6AC92E2D-7397-4713-9FD6-FD8043FDEAE9}" srcOrd="9" destOrd="0" presId="urn:microsoft.com/office/officeart/2008/layout/LinedList"/>
    <dgm:cxn modelId="{E3F5A952-D152-4905-9FC1-7B7F54DD61CB}" type="presParOf" srcId="{6AC92E2D-7397-4713-9FD6-FD8043FDEAE9}" destId="{B9277304-6DC5-4A0C-9B28-C1EAB92D78FD}" srcOrd="0" destOrd="0" presId="urn:microsoft.com/office/officeart/2008/layout/LinedList"/>
    <dgm:cxn modelId="{53A3C600-0E12-45AE-838A-5F92A277DEB0}" type="presParOf" srcId="{6AC92E2D-7397-4713-9FD6-FD8043FDEAE9}" destId="{CB0F3B00-3533-4945-B15F-E4422E67F7A8}"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1D0583-DAF4-4D0F-BC00-46903190E12F}" type="doc">
      <dgm:prSet loTypeId="urn:microsoft.com/office/officeart/2016/7/layout/RepeatingBendingProcessNew" loCatId="process" qsTypeId="urn:microsoft.com/office/officeart/2005/8/quickstyle/simple1" qsCatId="simple" csTypeId="urn:microsoft.com/office/officeart/2005/8/colors/colorful1" csCatId="colorful" phldr="1"/>
      <dgm:spPr/>
      <dgm:t>
        <a:bodyPr/>
        <a:lstStyle/>
        <a:p>
          <a:endParaRPr lang="en-US"/>
        </a:p>
      </dgm:t>
    </dgm:pt>
    <dgm:pt modelId="{36D1270C-4303-4354-82EE-88516401DD69}">
      <dgm:prSet phldr="0"/>
      <dgm:spPr/>
      <dgm:t>
        <a:bodyPr/>
        <a:lstStyle/>
        <a:p>
          <a:pPr rtl="0"/>
          <a:r>
            <a:rPr lang="en-US" b="1" dirty="0">
              <a:latin typeface="Calibri Light" panose="020F0302020204030204"/>
            </a:rPr>
            <a:t>Know where your mobile devices are at all times</a:t>
          </a:r>
          <a:endParaRPr lang="en-US" b="1" dirty="0"/>
        </a:p>
      </dgm:t>
    </dgm:pt>
    <dgm:pt modelId="{A34F6FFB-EEFF-4383-8602-A3BE20000FD3}" type="parTrans" cxnId="{9F03E2BA-FE5E-4D95-99D1-3F6DC8661132}">
      <dgm:prSet/>
      <dgm:spPr/>
      <dgm:t>
        <a:bodyPr/>
        <a:lstStyle/>
        <a:p>
          <a:endParaRPr lang="en-US"/>
        </a:p>
      </dgm:t>
    </dgm:pt>
    <dgm:pt modelId="{99D6D85E-1D66-40FD-9D29-0B2694EF07C9}" type="sibTrans" cxnId="{9F03E2BA-FE5E-4D95-99D1-3F6DC8661132}">
      <dgm:prSet/>
      <dgm:spPr/>
      <dgm:t>
        <a:bodyPr/>
        <a:lstStyle/>
        <a:p>
          <a:endParaRPr lang="en-US" dirty="0"/>
        </a:p>
      </dgm:t>
    </dgm:pt>
    <dgm:pt modelId="{8B5D57FE-0F6C-4A4D-A244-B575C58E8033}">
      <dgm:prSet phldr="0"/>
      <dgm:spPr/>
      <dgm:t>
        <a:bodyPr/>
        <a:lstStyle/>
        <a:p>
          <a:pPr rtl="0"/>
          <a:r>
            <a:rPr lang="en-US" b="1" dirty="0">
              <a:latin typeface="Calibri Light" panose="020F0302020204030204"/>
            </a:rPr>
            <a:t>Never leave them unattended or unlocked</a:t>
          </a:r>
          <a:endParaRPr lang="en-US" b="1" dirty="0"/>
        </a:p>
      </dgm:t>
    </dgm:pt>
    <dgm:pt modelId="{7DF526C7-4A87-451C-9DC6-A124A1A91692}" type="parTrans" cxnId="{79E2EEE7-94CC-44DE-8F4B-17D184BF6AA2}">
      <dgm:prSet/>
      <dgm:spPr/>
      <dgm:t>
        <a:bodyPr/>
        <a:lstStyle/>
        <a:p>
          <a:endParaRPr lang="en-US"/>
        </a:p>
      </dgm:t>
    </dgm:pt>
    <dgm:pt modelId="{1F98437D-35A7-4594-9166-1419EF8BBB97}" type="sibTrans" cxnId="{79E2EEE7-94CC-44DE-8F4B-17D184BF6AA2}">
      <dgm:prSet/>
      <dgm:spPr/>
      <dgm:t>
        <a:bodyPr/>
        <a:lstStyle/>
        <a:p>
          <a:endParaRPr lang="en-US" dirty="0"/>
        </a:p>
      </dgm:t>
    </dgm:pt>
    <dgm:pt modelId="{0BA230D4-9185-43EA-9605-C1242723639E}">
      <dgm:prSet phldr="0"/>
      <dgm:spPr/>
      <dgm:t>
        <a:bodyPr/>
        <a:lstStyle/>
        <a:p>
          <a:pPr rtl="0"/>
          <a:r>
            <a:rPr lang="en-US" b="1" dirty="0">
              <a:latin typeface="Calibri Light" panose="020F0302020204030204"/>
            </a:rPr>
            <a:t>Encrypt sensitive data </a:t>
          </a:r>
          <a:endParaRPr lang="en-US" b="1" dirty="0"/>
        </a:p>
      </dgm:t>
    </dgm:pt>
    <dgm:pt modelId="{CABD9850-4F2C-497A-A907-44441F5AB8AB}" type="parTrans" cxnId="{216A78DA-EC36-47B0-B268-BA09E0EBBCB0}">
      <dgm:prSet/>
      <dgm:spPr/>
      <dgm:t>
        <a:bodyPr/>
        <a:lstStyle/>
        <a:p>
          <a:endParaRPr lang="en-US"/>
        </a:p>
      </dgm:t>
    </dgm:pt>
    <dgm:pt modelId="{2EE3E457-8143-444C-9171-0AEAED0F7830}" type="sibTrans" cxnId="{216A78DA-EC36-47B0-B268-BA09E0EBBCB0}">
      <dgm:prSet/>
      <dgm:spPr/>
      <dgm:t>
        <a:bodyPr/>
        <a:lstStyle/>
        <a:p>
          <a:endParaRPr lang="en-US" dirty="0"/>
        </a:p>
      </dgm:t>
    </dgm:pt>
    <dgm:pt modelId="{2E252437-4912-4C2E-9E92-7B73C27B43BF}">
      <dgm:prSet/>
      <dgm:spPr/>
      <dgm:t>
        <a:bodyPr/>
        <a:lstStyle/>
        <a:p>
          <a:pPr rtl="0"/>
          <a:r>
            <a:rPr lang="en-US" b="0" i="0" dirty="0"/>
            <a:t>Be aware of your surroundings</a:t>
          </a:r>
          <a:r>
            <a:rPr lang="en-US" b="0" i="0" dirty="0">
              <a:latin typeface="Calibri Light" panose="020F0302020204030204"/>
            </a:rPr>
            <a:t> </a:t>
          </a:r>
          <a:endParaRPr lang="en-US" dirty="0"/>
        </a:p>
      </dgm:t>
    </dgm:pt>
    <dgm:pt modelId="{08860059-AAD9-4800-B680-498A2ED05714}" type="parTrans" cxnId="{0629C256-DBE7-4E83-B2DD-75EB024852EC}">
      <dgm:prSet/>
      <dgm:spPr/>
      <dgm:t>
        <a:bodyPr/>
        <a:lstStyle/>
        <a:p>
          <a:endParaRPr lang="en-US"/>
        </a:p>
      </dgm:t>
    </dgm:pt>
    <dgm:pt modelId="{70E43D6D-BCB9-4E2F-888E-1218EA88CB3F}" type="sibTrans" cxnId="{0629C256-DBE7-4E83-B2DD-75EB024852EC}">
      <dgm:prSet/>
      <dgm:spPr/>
      <dgm:t>
        <a:bodyPr/>
        <a:lstStyle/>
        <a:p>
          <a:endParaRPr lang="en-US" dirty="0"/>
        </a:p>
      </dgm:t>
    </dgm:pt>
    <dgm:pt modelId="{620CC14B-4A15-4949-B3AD-3D341FD095FD}">
      <dgm:prSet phldr="0"/>
      <dgm:spPr/>
      <dgm:t>
        <a:bodyPr/>
        <a:lstStyle/>
        <a:p>
          <a:pPr rtl="0"/>
          <a:r>
            <a:rPr lang="en-US" b="1" dirty="0">
              <a:latin typeface="Calibri Light" panose="020F0302020204030204"/>
            </a:rPr>
            <a:t>Strong passwords are critical and never share your password</a:t>
          </a:r>
          <a:endParaRPr lang="en-US" b="1" dirty="0"/>
        </a:p>
      </dgm:t>
    </dgm:pt>
    <dgm:pt modelId="{6D18F788-6A51-4E27-936C-8260648CB912}" type="parTrans" cxnId="{A84FFB58-AC1B-4239-9824-6499D29AB839}">
      <dgm:prSet/>
      <dgm:spPr/>
      <dgm:t>
        <a:bodyPr/>
        <a:lstStyle/>
        <a:p>
          <a:endParaRPr lang="en-US"/>
        </a:p>
      </dgm:t>
    </dgm:pt>
    <dgm:pt modelId="{00F95E59-789E-4BE4-85B4-BEE0E611404F}" type="sibTrans" cxnId="{A84FFB58-AC1B-4239-9824-6499D29AB839}">
      <dgm:prSet/>
      <dgm:spPr/>
      <dgm:t>
        <a:bodyPr/>
        <a:lstStyle/>
        <a:p>
          <a:endParaRPr lang="en-US" dirty="0"/>
        </a:p>
      </dgm:t>
    </dgm:pt>
    <dgm:pt modelId="{7FCB9E76-588F-4C68-A124-75DF7616D7C2}">
      <dgm:prSet phldr="0"/>
      <dgm:spPr/>
      <dgm:t>
        <a:bodyPr/>
        <a:lstStyle/>
        <a:p>
          <a:pPr rtl="0"/>
          <a:r>
            <a:rPr lang="en-US" b="1" dirty="0">
              <a:latin typeface="Calibri Light" panose="020F0302020204030204"/>
            </a:rPr>
            <a:t>Report any loss of equipment or suspicious activity on your systems immediately!</a:t>
          </a:r>
          <a:endParaRPr lang="en-US" b="1" dirty="0"/>
        </a:p>
      </dgm:t>
    </dgm:pt>
    <dgm:pt modelId="{B3E8F3F0-1B40-45A7-BA1F-2CFCA13FEC0B}" type="parTrans" cxnId="{7BEA5309-0EB6-4DF8-A7E3-DC5B353064F9}">
      <dgm:prSet/>
      <dgm:spPr/>
      <dgm:t>
        <a:bodyPr/>
        <a:lstStyle/>
        <a:p>
          <a:endParaRPr lang="en-US"/>
        </a:p>
      </dgm:t>
    </dgm:pt>
    <dgm:pt modelId="{5DD3942E-7963-429D-8231-E9EB10B5AACA}" type="sibTrans" cxnId="{7BEA5309-0EB6-4DF8-A7E3-DC5B353064F9}">
      <dgm:prSet/>
      <dgm:spPr/>
      <dgm:t>
        <a:bodyPr/>
        <a:lstStyle/>
        <a:p>
          <a:endParaRPr lang="en-US"/>
        </a:p>
      </dgm:t>
    </dgm:pt>
    <dgm:pt modelId="{3845D465-893A-464B-A2D4-ED63903C32A1}" type="pres">
      <dgm:prSet presAssocID="{0B1D0583-DAF4-4D0F-BC00-46903190E12F}" presName="Name0" presStyleCnt="0">
        <dgm:presLayoutVars>
          <dgm:dir/>
          <dgm:resizeHandles val="exact"/>
        </dgm:presLayoutVars>
      </dgm:prSet>
      <dgm:spPr/>
    </dgm:pt>
    <dgm:pt modelId="{363BF8B9-D261-4532-9133-1E187D3167FF}" type="pres">
      <dgm:prSet presAssocID="{36D1270C-4303-4354-82EE-88516401DD69}" presName="node" presStyleLbl="node1" presStyleIdx="0" presStyleCnt="6">
        <dgm:presLayoutVars>
          <dgm:bulletEnabled val="1"/>
        </dgm:presLayoutVars>
      </dgm:prSet>
      <dgm:spPr/>
    </dgm:pt>
    <dgm:pt modelId="{2AF95FEA-5C59-49C1-972B-BFC6FD9B501C}" type="pres">
      <dgm:prSet presAssocID="{99D6D85E-1D66-40FD-9D29-0B2694EF07C9}" presName="sibTrans" presStyleLbl="sibTrans1D1" presStyleIdx="0" presStyleCnt="5"/>
      <dgm:spPr/>
    </dgm:pt>
    <dgm:pt modelId="{2A2CE21D-5E1E-43A8-9DBF-AC4A98650832}" type="pres">
      <dgm:prSet presAssocID="{99D6D85E-1D66-40FD-9D29-0B2694EF07C9}" presName="connectorText" presStyleLbl="sibTrans1D1" presStyleIdx="0" presStyleCnt="5"/>
      <dgm:spPr/>
    </dgm:pt>
    <dgm:pt modelId="{333BD28C-139D-4E5E-AA08-C980F9B85F8E}" type="pres">
      <dgm:prSet presAssocID="{8B5D57FE-0F6C-4A4D-A244-B575C58E8033}" presName="node" presStyleLbl="node1" presStyleIdx="1" presStyleCnt="6">
        <dgm:presLayoutVars>
          <dgm:bulletEnabled val="1"/>
        </dgm:presLayoutVars>
      </dgm:prSet>
      <dgm:spPr/>
    </dgm:pt>
    <dgm:pt modelId="{5E7434C4-7ADA-4E1C-A07C-E36E72BE14C3}" type="pres">
      <dgm:prSet presAssocID="{1F98437D-35A7-4594-9166-1419EF8BBB97}" presName="sibTrans" presStyleLbl="sibTrans1D1" presStyleIdx="1" presStyleCnt="5"/>
      <dgm:spPr/>
    </dgm:pt>
    <dgm:pt modelId="{4042EE41-B133-4458-8C28-CD2A21EECABB}" type="pres">
      <dgm:prSet presAssocID="{1F98437D-35A7-4594-9166-1419EF8BBB97}" presName="connectorText" presStyleLbl="sibTrans1D1" presStyleIdx="1" presStyleCnt="5"/>
      <dgm:spPr/>
    </dgm:pt>
    <dgm:pt modelId="{5D1476E7-21F1-45FE-B5D2-64114B1E480E}" type="pres">
      <dgm:prSet presAssocID="{0BA230D4-9185-43EA-9605-C1242723639E}" presName="node" presStyleLbl="node1" presStyleIdx="2" presStyleCnt="6">
        <dgm:presLayoutVars>
          <dgm:bulletEnabled val="1"/>
        </dgm:presLayoutVars>
      </dgm:prSet>
      <dgm:spPr/>
    </dgm:pt>
    <dgm:pt modelId="{A6760803-BD47-403A-93F0-717773C866E9}" type="pres">
      <dgm:prSet presAssocID="{2EE3E457-8143-444C-9171-0AEAED0F7830}" presName="sibTrans" presStyleLbl="sibTrans1D1" presStyleIdx="2" presStyleCnt="5"/>
      <dgm:spPr/>
    </dgm:pt>
    <dgm:pt modelId="{25583E0A-A545-48CC-B05D-8D069063AA90}" type="pres">
      <dgm:prSet presAssocID="{2EE3E457-8143-444C-9171-0AEAED0F7830}" presName="connectorText" presStyleLbl="sibTrans1D1" presStyleIdx="2" presStyleCnt="5"/>
      <dgm:spPr/>
    </dgm:pt>
    <dgm:pt modelId="{82147B1D-5217-4CB8-B786-3360B7C31DA6}" type="pres">
      <dgm:prSet presAssocID="{2E252437-4912-4C2E-9E92-7B73C27B43BF}" presName="node" presStyleLbl="node1" presStyleIdx="3" presStyleCnt="6">
        <dgm:presLayoutVars>
          <dgm:bulletEnabled val="1"/>
        </dgm:presLayoutVars>
      </dgm:prSet>
      <dgm:spPr/>
    </dgm:pt>
    <dgm:pt modelId="{C52EAD04-BFD9-434D-872A-FF0767835820}" type="pres">
      <dgm:prSet presAssocID="{70E43D6D-BCB9-4E2F-888E-1218EA88CB3F}" presName="sibTrans" presStyleLbl="sibTrans1D1" presStyleIdx="3" presStyleCnt="5"/>
      <dgm:spPr/>
    </dgm:pt>
    <dgm:pt modelId="{07734EBB-32DD-432C-8B49-E34EB9B926E3}" type="pres">
      <dgm:prSet presAssocID="{70E43D6D-BCB9-4E2F-888E-1218EA88CB3F}" presName="connectorText" presStyleLbl="sibTrans1D1" presStyleIdx="3" presStyleCnt="5"/>
      <dgm:spPr/>
    </dgm:pt>
    <dgm:pt modelId="{88F10C2B-8EDC-45E5-BD5E-BB98360117E0}" type="pres">
      <dgm:prSet presAssocID="{620CC14B-4A15-4949-B3AD-3D341FD095FD}" presName="node" presStyleLbl="node1" presStyleIdx="4" presStyleCnt="6">
        <dgm:presLayoutVars>
          <dgm:bulletEnabled val="1"/>
        </dgm:presLayoutVars>
      </dgm:prSet>
      <dgm:spPr/>
    </dgm:pt>
    <dgm:pt modelId="{33C279D1-BC2D-4772-8319-9AF9E19BB180}" type="pres">
      <dgm:prSet presAssocID="{00F95E59-789E-4BE4-85B4-BEE0E611404F}" presName="sibTrans" presStyleLbl="sibTrans1D1" presStyleIdx="4" presStyleCnt="5"/>
      <dgm:spPr/>
    </dgm:pt>
    <dgm:pt modelId="{961C316A-C04E-4A5D-A6E5-5287C2645A2D}" type="pres">
      <dgm:prSet presAssocID="{00F95E59-789E-4BE4-85B4-BEE0E611404F}" presName="connectorText" presStyleLbl="sibTrans1D1" presStyleIdx="4" presStyleCnt="5"/>
      <dgm:spPr/>
    </dgm:pt>
    <dgm:pt modelId="{010844EF-A09D-41FE-80A5-6939FA6ADC0B}" type="pres">
      <dgm:prSet presAssocID="{7FCB9E76-588F-4C68-A124-75DF7616D7C2}" presName="node" presStyleLbl="node1" presStyleIdx="5" presStyleCnt="6">
        <dgm:presLayoutVars>
          <dgm:bulletEnabled val="1"/>
        </dgm:presLayoutVars>
      </dgm:prSet>
      <dgm:spPr/>
    </dgm:pt>
  </dgm:ptLst>
  <dgm:cxnLst>
    <dgm:cxn modelId="{1E063F06-AE87-4A62-A02F-DAF79F0FF484}" type="presOf" srcId="{36D1270C-4303-4354-82EE-88516401DD69}" destId="{363BF8B9-D261-4532-9133-1E187D3167FF}" srcOrd="0" destOrd="0" presId="urn:microsoft.com/office/officeart/2016/7/layout/RepeatingBendingProcessNew"/>
    <dgm:cxn modelId="{7BEA5309-0EB6-4DF8-A7E3-DC5B353064F9}" srcId="{0B1D0583-DAF4-4D0F-BC00-46903190E12F}" destId="{7FCB9E76-588F-4C68-A124-75DF7616D7C2}" srcOrd="5" destOrd="0" parTransId="{B3E8F3F0-1B40-45A7-BA1F-2CFCA13FEC0B}" sibTransId="{5DD3942E-7963-429D-8231-E9EB10B5AACA}"/>
    <dgm:cxn modelId="{0A16870E-E0DF-4289-8ADD-885D04BCC7D8}" type="presOf" srcId="{00F95E59-789E-4BE4-85B4-BEE0E611404F}" destId="{961C316A-C04E-4A5D-A6E5-5287C2645A2D}" srcOrd="1" destOrd="0" presId="urn:microsoft.com/office/officeart/2016/7/layout/RepeatingBendingProcessNew"/>
    <dgm:cxn modelId="{68242138-ADEB-45CC-95CB-B1653906C5B9}" type="presOf" srcId="{2EE3E457-8143-444C-9171-0AEAED0F7830}" destId="{A6760803-BD47-403A-93F0-717773C866E9}" srcOrd="0" destOrd="0" presId="urn:microsoft.com/office/officeart/2016/7/layout/RepeatingBendingProcessNew"/>
    <dgm:cxn modelId="{87DA3649-8739-480A-B7E1-A722944845D2}" type="presOf" srcId="{99D6D85E-1D66-40FD-9D29-0B2694EF07C9}" destId="{2AF95FEA-5C59-49C1-972B-BFC6FD9B501C}" srcOrd="0" destOrd="0" presId="urn:microsoft.com/office/officeart/2016/7/layout/RepeatingBendingProcessNew"/>
    <dgm:cxn modelId="{83C1ED49-D3F4-445B-87D3-696338951E6F}" type="presOf" srcId="{99D6D85E-1D66-40FD-9D29-0B2694EF07C9}" destId="{2A2CE21D-5E1E-43A8-9DBF-AC4A98650832}" srcOrd="1" destOrd="0" presId="urn:microsoft.com/office/officeart/2016/7/layout/RepeatingBendingProcessNew"/>
    <dgm:cxn modelId="{0E83DD4E-B390-4F50-8B62-58F5D4E181D2}" type="presOf" srcId="{2E252437-4912-4C2E-9E92-7B73C27B43BF}" destId="{82147B1D-5217-4CB8-B786-3360B7C31DA6}" srcOrd="0" destOrd="0" presId="urn:microsoft.com/office/officeart/2016/7/layout/RepeatingBendingProcessNew"/>
    <dgm:cxn modelId="{0629C256-DBE7-4E83-B2DD-75EB024852EC}" srcId="{0B1D0583-DAF4-4D0F-BC00-46903190E12F}" destId="{2E252437-4912-4C2E-9E92-7B73C27B43BF}" srcOrd="3" destOrd="0" parTransId="{08860059-AAD9-4800-B680-498A2ED05714}" sibTransId="{70E43D6D-BCB9-4E2F-888E-1218EA88CB3F}"/>
    <dgm:cxn modelId="{A84FFB58-AC1B-4239-9824-6499D29AB839}" srcId="{0B1D0583-DAF4-4D0F-BC00-46903190E12F}" destId="{620CC14B-4A15-4949-B3AD-3D341FD095FD}" srcOrd="4" destOrd="0" parTransId="{6D18F788-6A51-4E27-936C-8260648CB912}" sibTransId="{00F95E59-789E-4BE4-85B4-BEE0E611404F}"/>
    <dgm:cxn modelId="{95FB2A6B-ABF2-4AD5-B140-EDA0BCD92712}" type="presOf" srcId="{0BA230D4-9185-43EA-9605-C1242723639E}" destId="{5D1476E7-21F1-45FE-B5D2-64114B1E480E}" srcOrd="0" destOrd="0" presId="urn:microsoft.com/office/officeart/2016/7/layout/RepeatingBendingProcessNew"/>
    <dgm:cxn modelId="{1966336E-7778-4E5A-A0CD-E20977EBAAB2}" type="presOf" srcId="{620CC14B-4A15-4949-B3AD-3D341FD095FD}" destId="{88F10C2B-8EDC-45E5-BD5E-BB98360117E0}" srcOrd="0" destOrd="0" presId="urn:microsoft.com/office/officeart/2016/7/layout/RepeatingBendingProcessNew"/>
    <dgm:cxn modelId="{AFA60A77-4163-4654-B998-EBECA09AF3FE}" type="presOf" srcId="{70E43D6D-BCB9-4E2F-888E-1218EA88CB3F}" destId="{07734EBB-32DD-432C-8B49-E34EB9B926E3}" srcOrd="1" destOrd="0" presId="urn:microsoft.com/office/officeart/2016/7/layout/RepeatingBendingProcessNew"/>
    <dgm:cxn modelId="{93A5938A-4580-4E29-8271-8376950DE77A}" type="presOf" srcId="{7FCB9E76-588F-4C68-A124-75DF7616D7C2}" destId="{010844EF-A09D-41FE-80A5-6939FA6ADC0B}" srcOrd="0" destOrd="0" presId="urn:microsoft.com/office/officeart/2016/7/layout/RepeatingBendingProcessNew"/>
    <dgm:cxn modelId="{00071DAA-3143-4E9B-A5A3-F9D5D844E9B3}" type="presOf" srcId="{8B5D57FE-0F6C-4A4D-A244-B575C58E8033}" destId="{333BD28C-139D-4E5E-AA08-C980F9B85F8E}" srcOrd="0" destOrd="0" presId="urn:microsoft.com/office/officeart/2016/7/layout/RepeatingBendingProcessNew"/>
    <dgm:cxn modelId="{3CB055B6-673D-4C18-BADE-C4A77E887F0F}" type="presOf" srcId="{2EE3E457-8143-444C-9171-0AEAED0F7830}" destId="{25583E0A-A545-48CC-B05D-8D069063AA90}" srcOrd="1" destOrd="0" presId="urn:microsoft.com/office/officeart/2016/7/layout/RepeatingBendingProcessNew"/>
    <dgm:cxn modelId="{9F03E2BA-FE5E-4D95-99D1-3F6DC8661132}" srcId="{0B1D0583-DAF4-4D0F-BC00-46903190E12F}" destId="{36D1270C-4303-4354-82EE-88516401DD69}" srcOrd="0" destOrd="0" parTransId="{A34F6FFB-EEFF-4383-8602-A3BE20000FD3}" sibTransId="{99D6D85E-1D66-40FD-9D29-0B2694EF07C9}"/>
    <dgm:cxn modelId="{E71384BB-5D38-4903-849F-1F4D7D30B473}" type="presOf" srcId="{1F98437D-35A7-4594-9166-1419EF8BBB97}" destId="{5E7434C4-7ADA-4E1C-A07C-E36E72BE14C3}" srcOrd="0" destOrd="0" presId="urn:microsoft.com/office/officeart/2016/7/layout/RepeatingBendingProcessNew"/>
    <dgm:cxn modelId="{6AA557BE-DD08-4323-91AD-4C3E5B7123DC}" type="presOf" srcId="{00F95E59-789E-4BE4-85B4-BEE0E611404F}" destId="{33C279D1-BC2D-4772-8319-9AF9E19BB180}" srcOrd="0" destOrd="0" presId="urn:microsoft.com/office/officeart/2016/7/layout/RepeatingBendingProcessNew"/>
    <dgm:cxn modelId="{216A78DA-EC36-47B0-B268-BA09E0EBBCB0}" srcId="{0B1D0583-DAF4-4D0F-BC00-46903190E12F}" destId="{0BA230D4-9185-43EA-9605-C1242723639E}" srcOrd="2" destOrd="0" parTransId="{CABD9850-4F2C-497A-A907-44441F5AB8AB}" sibTransId="{2EE3E457-8143-444C-9171-0AEAED0F7830}"/>
    <dgm:cxn modelId="{79E2EEE7-94CC-44DE-8F4B-17D184BF6AA2}" srcId="{0B1D0583-DAF4-4D0F-BC00-46903190E12F}" destId="{8B5D57FE-0F6C-4A4D-A244-B575C58E8033}" srcOrd="1" destOrd="0" parTransId="{7DF526C7-4A87-451C-9DC6-A124A1A91692}" sibTransId="{1F98437D-35A7-4594-9166-1419EF8BBB97}"/>
    <dgm:cxn modelId="{F84A80EB-102F-4EDA-ABDC-3E76F1A7B47A}" type="presOf" srcId="{1F98437D-35A7-4594-9166-1419EF8BBB97}" destId="{4042EE41-B133-4458-8C28-CD2A21EECABB}" srcOrd="1" destOrd="0" presId="urn:microsoft.com/office/officeart/2016/7/layout/RepeatingBendingProcessNew"/>
    <dgm:cxn modelId="{CA753EF2-B19F-43D5-9AD5-FA592F477863}" type="presOf" srcId="{0B1D0583-DAF4-4D0F-BC00-46903190E12F}" destId="{3845D465-893A-464B-A2D4-ED63903C32A1}" srcOrd="0" destOrd="0" presId="urn:microsoft.com/office/officeart/2016/7/layout/RepeatingBendingProcessNew"/>
    <dgm:cxn modelId="{57547DFE-A7EC-4F5E-8306-8EB387951AC5}" type="presOf" srcId="{70E43D6D-BCB9-4E2F-888E-1218EA88CB3F}" destId="{C52EAD04-BFD9-434D-872A-FF0767835820}" srcOrd="0" destOrd="0" presId="urn:microsoft.com/office/officeart/2016/7/layout/RepeatingBendingProcessNew"/>
    <dgm:cxn modelId="{C7146AF5-4D02-43D4-8864-F13B696AEC25}" type="presParOf" srcId="{3845D465-893A-464B-A2D4-ED63903C32A1}" destId="{363BF8B9-D261-4532-9133-1E187D3167FF}" srcOrd="0" destOrd="0" presId="urn:microsoft.com/office/officeart/2016/7/layout/RepeatingBendingProcessNew"/>
    <dgm:cxn modelId="{858561D6-87A8-43F5-A6B5-F56E502691B0}" type="presParOf" srcId="{3845D465-893A-464B-A2D4-ED63903C32A1}" destId="{2AF95FEA-5C59-49C1-972B-BFC6FD9B501C}" srcOrd="1" destOrd="0" presId="urn:microsoft.com/office/officeart/2016/7/layout/RepeatingBendingProcessNew"/>
    <dgm:cxn modelId="{A1517A42-446E-4FAD-9263-84D15DE5C364}" type="presParOf" srcId="{2AF95FEA-5C59-49C1-972B-BFC6FD9B501C}" destId="{2A2CE21D-5E1E-43A8-9DBF-AC4A98650832}" srcOrd="0" destOrd="0" presId="urn:microsoft.com/office/officeart/2016/7/layout/RepeatingBendingProcessNew"/>
    <dgm:cxn modelId="{89A2E3EA-ED2A-49F9-9A5C-F48889CB6F0D}" type="presParOf" srcId="{3845D465-893A-464B-A2D4-ED63903C32A1}" destId="{333BD28C-139D-4E5E-AA08-C980F9B85F8E}" srcOrd="2" destOrd="0" presId="urn:microsoft.com/office/officeart/2016/7/layout/RepeatingBendingProcessNew"/>
    <dgm:cxn modelId="{614ACB58-08C0-4622-9313-8EC18CCE17DE}" type="presParOf" srcId="{3845D465-893A-464B-A2D4-ED63903C32A1}" destId="{5E7434C4-7ADA-4E1C-A07C-E36E72BE14C3}" srcOrd="3" destOrd="0" presId="urn:microsoft.com/office/officeart/2016/7/layout/RepeatingBendingProcessNew"/>
    <dgm:cxn modelId="{D3B36319-4BDA-434F-BD2D-7BF3255F0464}" type="presParOf" srcId="{5E7434C4-7ADA-4E1C-A07C-E36E72BE14C3}" destId="{4042EE41-B133-4458-8C28-CD2A21EECABB}" srcOrd="0" destOrd="0" presId="urn:microsoft.com/office/officeart/2016/7/layout/RepeatingBendingProcessNew"/>
    <dgm:cxn modelId="{F0EFD84B-EE75-4D1F-B449-42F4EF95C612}" type="presParOf" srcId="{3845D465-893A-464B-A2D4-ED63903C32A1}" destId="{5D1476E7-21F1-45FE-B5D2-64114B1E480E}" srcOrd="4" destOrd="0" presId="urn:microsoft.com/office/officeart/2016/7/layout/RepeatingBendingProcessNew"/>
    <dgm:cxn modelId="{2C08328A-5B5F-4515-870F-8808BE717E48}" type="presParOf" srcId="{3845D465-893A-464B-A2D4-ED63903C32A1}" destId="{A6760803-BD47-403A-93F0-717773C866E9}" srcOrd="5" destOrd="0" presId="urn:microsoft.com/office/officeart/2016/7/layout/RepeatingBendingProcessNew"/>
    <dgm:cxn modelId="{5DC1E056-9E03-4996-9DA2-850FC5B34758}" type="presParOf" srcId="{A6760803-BD47-403A-93F0-717773C866E9}" destId="{25583E0A-A545-48CC-B05D-8D069063AA90}" srcOrd="0" destOrd="0" presId="urn:microsoft.com/office/officeart/2016/7/layout/RepeatingBendingProcessNew"/>
    <dgm:cxn modelId="{6DDCB6BA-B359-43B5-8FAC-2F2652F6246C}" type="presParOf" srcId="{3845D465-893A-464B-A2D4-ED63903C32A1}" destId="{82147B1D-5217-4CB8-B786-3360B7C31DA6}" srcOrd="6" destOrd="0" presId="urn:microsoft.com/office/officeart/2016/7/layout/RepeatingBendingProcessNew"/>
    <dgm:cxn modelId="{A8D13C1A-FAC4-496F-8754-01700C58ACE8}" type="presParOf" srcId="{3845D465-893A-464B-A2D4-ED63903C32A1}" destId="{C52EAD04-BFD9-434D-872A-FF0767835820}" srcOrd="7" destOrd="0" presId="urn:microsoft.com/office/officeart/2016/7/layout/RepeatingBendingProcessNew"/>
    <dgm:cxn modelId="{9899F851-751D-47BE-993A-393487349DD1}" type="presParOf" srcId="{C52EAD04-BFD9-434D-872A-FF0767835820}" destId="{07734EBB-32DD-432C-8B49-E34EB9B926E3}" srcOrd="0" destOrd="0" presId="urn:microsoft.com/office/officeart/2016/7/layout/RepeatingBendingProcessNew"/>
    <dgm:cxn modelId="{2AF416FC-E2AA-467E-9609-8EFA347C80A4}" type="presParOf" srcId="{3845D465-893A-464B-A2D4-ED63903C32A1}" destId="{88F10C2B-8EDC-45E5-BD5E-BB98360117E0}" srcOrd="8" destOrd="0" presId="urn:microsoft.com/office/officeart/2016/7/layout/RepeatingBendingProcessNew"/>
    <dgm:cxn modelId="{E532CA20-371C-4316-92D6-BF801668588A}" type="presParOf" srcId="{3845D465-893A-464B-A2D4-ED63903C32A1}" destId="{33C279D1-BC2D-4772-8319-9AF9E19BB180}" srcOrd="9" destOrd="0" presId="urn:microsoft.com/office/officeart/2016/7/layout/RepeatingBendingProcessNew"/>
    <dgm:cxn modelId="{AB54ABA3-FA0C-4D16-B3F0-52A11D93EDA6}" type="presParOf" srcId="{33C279D1-BC2D-4772-8319-9AF9E19BB180}" destId="{961C316A-C04E-4A5D-A6E5-5287C2645A2D}" srcOrd="0" destOrd="0" presId="urn:microsoft.com/office/officeart/2016/7/layout/RepeatingBendingProcessNew"/>
    <dgm:cxn modelId="{828D8432-8071-4105-A958-8ECDC03B5CB4}" type="presParOf" srcId="{3845D465-893A-464B-A2D4-ED63903C32A1}" destId="{010844EF-A09D-41FE-80A5-6939FA6ADC0B}" srcOrd="10"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1FF91E7-19B7-49E5-BEFF-FB5D27851833}"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8AF932F0-77A4-4B1D-9BE0-9AD5051BA8B0}">
      <dgm:prSet/>
      <dgm:spPr/>
      <dgm:t>
        <a:bodyPr/>
        <a:lstStyle/>
        <a:p>
          <a:r>
            <a:rPr lang="en-US" dirty="0"/>
            <a:t>Loss or theft of equipment or data can have significant long-term implications that will far outweigh the cost to replace the device</a:t>
          </a:r>
        </a:p>
      </dgm:t>
    </dgm:pt>
    <dgm:pt modelId="{9358EF69-740E-4F01-B31F-9AD60E97FCAD}" type="parTrans" cxnId="{7A5A9C27-C1BF-443D-9661-F3C5FE8963F3}">
      <dgm:prSet/>
      <dgm:spPr/>
      <dgm:t>
        <a:bodyPr/>
        <a:lstStyle/>
        <a:p>
          <a:endParaRPr lang="en-US"/>
        </a:p>
      </dgm:t>
    </dgm:pt>
    <dgm:pt modelId="{D48004F3-1121-4AC2-8FA9-63A7BDCBAB39}" type="sibTrans" cxnId="{7A5A9C27-C1BF-443D-9661-F3C5FE8963F3}">
      <dgm:prSet/>
      <dgm:spPr/>
      <dgm:t>
        <a:bodyPr/>
        <a:lstStyle/>
        <a:p>
          <a:endParaRPr lang="en-US"/>
        </a:p>
      </dgm:t>
    </dgm:pt>
    <dgm:pt modelId="{6A49B9D8-3B8A-4949-A3F9-E341E089B9E6}">
      <dgm:prSet/>
      <dgm:spPr/>
      <dgm:t>
        <a:bodyPr/>
        <a:lstStyle/>
        <a:p>
          <a:pPr rtl="0"/>
          <a:r>
            <a:rPr lang="en-US" dirty="0"/>
            <a:t>Follow all system instructions regarding secure passwords, updating software etc.</a:t>
          </a:r>
          <a:r>
            <a:rPr lang="en-US" dirty="0">
              <a:latin typeface="Calibri Light" panose="020F0302020204030204"/>
            </a:rPr>
            <a:t>  	</a:t>
          </a:r>
          <a:endParaRPr lang="en-US" dirty="0"/>
        </a:p>
      </dgm:t>
    </dgm:pt>
    <dgm:pt modelId="{E18C8972-0647-4F54-BEC0-A9F8C549DD89}" type="parTrans" cxnId="{4212D0B6-4727-4AA2-AB16-40E8DCCB50E6}">
      <dgm:prSet/>
      <dgm:spPr/>
      <dgm:t>
        <a:bodyPr/>
        <a:lstStyle/>
        <a:p>
          <a:endParaRPr lang="en-US"/>
        </a:p>
      </dgm:t>
    </dgm:pt>
    <dgm:pt modelId="{A8129E69-FFFB-4E1D-B0A8-8B4F0D36B7EF}" type="sibTrans" cxnId="{4212D0B6-4727-4AA2-AB16-40E8DCCB50E6}">
      <dgm:prSet/>
      <dgm:spPr/>
      <dgm:t>
        <a:bodyPr/>
        <a:lstStyle/>
        <a:p>
          <a:endParaRPr lang="en-US"/>
        </a:p>
      </dgm:t>
    </dgm:pt>
    <dgm:pt modelId="{B2C30050-4C24-4D13-9158-418BAA742B1B}">
      <dgm:prSet/>
      <dgm:spPr/>
      <dgm:t>
        <a:bodyPr/>
        <a:lstStyle/>
        <a:p>
          <a:pPr rtl="0"/>
          <a:r>
            <a:rPr lang="en-US" dirty="0"/>
            <a:t>Take immediate action if an event occurs!</a:t>
          </a:r>
          <a:r>
            <a:rPr lang="en-US" dirty="0">
              <a:latin typeface="Calibri Light" panose="020F0302020204030204"/>
            </a:rPr>
            <a:t> </a:t>
          </a:r>
          <a:r>
            <a:rPr lang="en-US" dirty="0"/>
            <a:t> Contact your Manager or</a:t>
          </a:r>
          <a:r>
            <a:rPr lang="en-US" dirty="0">
              <a:latin typeface="Calibri Light" panose="020F0302020204030204"/>
            </a:rPr>
            <a:t> Security  or IT professional</a:t>
          </a:r>
          <a:r>
            <a:rPr lang="en-US" dirty="0"/>
            <a:t> for guidance</a:t>
          </a:r>
        </a:p>
      </dgm:t>
    </dgm:pt>
    <dgm:pt modelId="{0B99E9D3-92C0-4C1F-B30A-0C4C43B19D2A}" type="parTrans" cxnId="{4664AEFD-DFCB-4047-BD54-EBAA971BE7EB}">
      <dgm:prSet/>
      <dgm:spPr/>
      <dgm:t>
        <a:bodyPr/>
        <a:lstStyle/>
        <a:p>
          <a:endParaRPr lang="en-US"/>
        </a:p>
      </dgm:t>
    </dgm:pt>
    <dgm:pt modelId="{0197EB6C-2C1D-42FE-B1A6-B927F55CA953}" type="sibTrans" cxnId="{4664AEFD-DFCB-4047-BD54-EBAA971BE7EB}">
      <dgm:prSet/>
      <dgm:spPr/>
      <dgm:t>
        <a:bodyPr/>
        <a:lstStyle/>
        <a:p>
          <a:endParaRPr lang="en-US"/>
        </a:p>
      </dgm:t>
    </dgm:pt>
    <dgm:pt modelId="{6245BBFB-D458-4010-A5A2-A7C252952B50}">
      <dgm:prSet/>
      <dgm:spPr/>
      <dgm:t>
        <a:bodyPr/>
        <a:lstStyle/>
        <a:p>
          <a:pPr rtl="0"/>
          <a:r>
            <a:rPr lang="en-US" dirty="0">
              <a:latin typeface="Calibri Light" panose="020F0302020204030204"/>
            </a:rPr>
            <a:t> </a:t>
          </a:r>
          <a:r>
            <a:rPr lang="en-US" dirty="0"/>
            <a:t>Provide as many details as possible related to the incident</a:t>
          </a:r>
        </a:p>
      </dgm:t>
    </dgm:pt>
    <dgm:pt modelId="{FBCA5EEE-333D-4451-A824-1861E5AD8799}" type="parTrans" cxnId="{8CCEA0B3-275B-40FC-BDFC-FEF5C7954EDB}">
      <dgm:prSet/>
      <dgm:spPr/>
      <dgm:t>
        <a:bodyPr/>
        <a:lstStyle/>
        <a:p>
          <a:endParaRPr lang="en-US"/>
        </a:p>
      </dgm:t>
    </dgm:pt>
    <dgm:pt modelId="{73879492-5076-42F6-B876-E9005B24505D}" type="sibTrans" cxnId="{8CCEA0B3-275B-40FC-BDFC-FEF5C7954EDB}">
      <dgm:prSet/>
      <dgm:spPr/>
      <dgm:t>
        <a:bodyPr/>
        <a:lstStyle/>
        <a:p>
          <a:endParaRPr lang="en-US"/>
        </a:p>
      </dgm:t>
    </dgm:pt>
    <dgm:pt modelId="{5217EB8D-7ECF-4AB6-8D8E-322B51A6C1E6}" type="pres">
      <dgm:prSet presAssocID="{41FF91E7-19B7-49E5-BEFF-FB5D27851833}" presName="linear" presStyleCnt="0">
        <dgm:presLayoutVars>
          <dgm:animLvl val="lvl"/>
          <dgm:resizeHandles val="exact"/>
        </dgm:presLayoutVars>
      </dgm:prSet>
      <dgm:spPr/>
    </dgm:pt>
    <dgm:pt modelId="{BFC54CD1-D151-45D0-B4E5-7BAC4F6DF9D6}" type="pres">
      <dgm:prSet presAssocID="{8AF932F0-77A4-4B1D-9BE0-9AD5051BA8B0}" presName="parentText" presStyleLbl="node1" presStyleIdx="0" presStyleCnt="4">
        <dgm:presLayoutVars>
          <dgm:chMax val="0"/>
          <dgm:bulletEnabled val="1"/>
        </dgm:presLayoutVars>
      </dgm:prSet>
      <dgm:spPr/>
    </dgm:pt>
    <dgm:pt modelId="{1384F008-377D-4D8D-84F0-744507F968F1}" type="pres">
      <dgm:prSet presAssocID="{D48004F3-1121-4AC2-8FA9-63A7BDCBAB39}" presName="spacer" presStyleCnt="0"/>
      <dgm:spPr/>
    </dgm:pt>
    <dgm:pt modelId="{52122840-DB1D-4567-A87D-66F960D99089}" type="pres">
      <dgm:prSet presAssocID="{6A49B9D8-3B8A-4949-A3F9-E341E089B9E6}" presName="parentText" presStyleLbl="node1" presStyleIdx="1" presStyleCnt="4">
        <dgm:presLayoutVars>
          <dgm:chMax val="0"/>
          <dgm:bulletEnabled val="1"/>
        </dgm:presLayoutVars>
      </dgm:prSet>
      <dgm:spPr/>
    </dgm:pt>
    <dgm:pt modelId="{9B57E66C-995D-4649-BCC7-459DB39957F9}" type="pres">
      <dgm:prSet presAssocID="{A8129E69-FFFB-4E1D-B0A8-8B4F0D36B7EF}" presName="spacer" presStyleCnt="0"/>
      <dgm:spPr/>
    </dgm:pt>
    <dgm:pt modelId="{6315A64E-E455-443A-B5A5-B768B20F591D}" type="pres">
      <dgm:prSet presAssocID="{B2C30050-4C24-4D13-9158-418BAA742B1B}" presName="parentText" presStyleLbl="node1" presStyleIdx="2" presStyleCnt="4">
        <dgm:presLayoutVars>
          <dgm:chMax val="0"/>
          <dgm:bulletEnabled val="1"/>
        </dgm:presLayoutVars>
      </dgm:prSet>
      <dgm:spPr/>
    </dgm:pt>
    <dgm:pt modelId="{54059DF3-85D5-48CA-B068-16290C747794}" type="pres">
      <dgm:prSet presAssocID="{0197EB6C-2C1D-42FE-B1A6-B927F55CA953}" presName="spacer" presStyleCnt="0"/>
      <dgm:spPr/>
    </dgm:pt>
    <dgm:pt modelId="{3B92DD2A-B011-499D-92C4-0DE42BC95234}" type="pres">
      <dgm:prSet presAssocID="{6245BBFB-D458-4010-A5A2-A7C252952B50}" presName="parentText" presStyleLbl="node1" presStyleIdx="3" presStyleCnt="4">
        <dgm:presLayoutVars>
          <dgm:chMax val="0"/>
          <dgm:bulletEnabled val="1"/>
        </dgm:presLayoutVars>
      </dgm:prSet>
      <dgm:spPr/>
    </dgm:pt>
  </dgm:ptLst>
  <dgm:cxnLst>
    <dgm:cxn modelId="{A049990A-EDA4-45DD-89A4-2B850C225B21}" type="presOf" srcId="{B2C30050-4C24-4D13-9158-418BAA742B1B}" destId="{6315A64E-E455-443A-B5A5-B768B20F591D}" srcOrd="0" destOrd="0" presId="urn:microsoft.com/office/officeart/2005/8/layout/vList2"/>
    <dgm:cxn modelId="{7A5A9C27-C1BF-443D-9661-F3C5FE8963F3}" srcId="{41FF91E7-19B7-49E5-BEFF-FB5D27851833}" destId="{8AF932F0-77A4-4B1D-9BE0-9AD5051BA8B0}" srcOrd="0" destOrd="0" parTransId="{9358EF69-740E-4F01-B31F-9AD60E97FCAD}" sibTransId="{D48004F3-1121-4AC2-8FA9-63A7BDCBAB39}"/>
    <dgm:cxn modelId="{BBAE522A-4BC1-4784-8D76-B9EF0FD9E719}" type="presOf" srcId="{6A49B9D8-3B8A-4949-A3F9-E341E089B9E6}" destId="{52122840-DB1D-4567-A87D-66F960D99089}" srcOrd="0" destOrd="0" presId="urn:microsoft.com/office/officeart/2005/8/layout/vList2"/>
    <dgm:cxn modelId="{2553EEA2-8F93-4F43-8234-6DDF9DD07FCF}" type="presOf" srcId="{6245BBFB-D458-4010-A5A2-A7C252952B50}" destId="{3B92DD2A-B011-499D-92C4-0DE42BC95234}" srcOrd="0" destOrd="0" presId="urn:microsoft.com/office/officeart/2005/8/layout/vList2"/>
    <dgm:cxn modelId="{B361CEA6-2F68-4A3A-A6F1-992D4FD0C117}" type="presOf" srcId="{41FF91E7-19B7-49E5-BEFF-FB5D27851833}" destId="{5217EB8D-7ECF-4AB6-8D8E-322B51A6C1E6}" srcOrd="0" destOrd="0" presId="urn:microsoft.com/office/officeart/2005/8/layout/vList2"/>
    <dgm:cxn modelId="{8CCEA0B3-275B-40FC-BDFC-FEF5C7954EDB}" srcId="{41FF91E7-19B7-49E5-BEFF-FB5D27851833}" destId="{6245BBFB-D458-4010-A5A2-A7C252952B50}" srcOrd="3" destOrd="0" parTransId="{FBCA5EEE-333D-4451-A824-1861E5AD8799}" sibTransId="{73879492-5076-42F6-B876-E9005B24505D}"/>
    <dgm:cxn modelId="{4212D0B6-4727-4AA2-AB16-40E8DCCB50E6}" srcId="{41FF91E7-19B7-49E5-BEFF-FB5D27851833}" destId="{6A49B9D8-3B8A-4949-A3F9-E341E089B9E6}" srcOrd="1" destOrd="0" parTransId="{E18C8972-0647-4F54-BEC0-A9F8C549DD89}" sibTransId="{A8129E69-FFFB-4E1D-B0A8-8B4F0D36B7EF}"/>
    <dgm:cxn modelId="{617F61EE-20EA-4D04-9684-3765002921CE}" type="presOf" srcId="{8AF932F0-77A4-4B1D-9BE0-9AD5051BA8B0}" destId="{BFC54CD1-D151-45D0-B4E5-7BAC4F6DF9D6}" srcOrd="0" destOrd="0" presId="urn:microsoft.com/office/officeart/2005/8/layout/vList2"/>
    <dgm:cxn modelId="{4664AEFD-DFCB-4047-BD54-EBAA971BE7EB}" srcId="{41FF91E7-19B7-49E5-BEFF-FB5D27851833}" destId="{B2C30050-4C24-4D13-9158-418BAA742B1B}" srcOrd="2" destOrd="0" parTransId="{0B99E9D3-92C0-4C1F-B30A-0C4C43B19D2A}" sibTransId="{0197EB6C-2C1D-42FE-B1A6-B927F55CA953}"/>
    <dgm:cxn modelId="{940EFEF5-B571-40DF-9BAA-CFF64DD2DC71}" type="presParOf" srcId="{5217EB8D-7ECF-4AB6-8D8E-322B51A6C1E6}" destId="{BFC54CD1-D151-45D0-B4E5-7BAC4F6DF9D6}" srcOrd="0" destOrd="0" presId="urn:microsoft.com/office/officeart/2005/8/layout/vList2"/>
    <dgm:cxn modelId="{B3C4C081-5BB9-41F0-A02F-BD2BF1240CD4}" type="presParOf" srcId="{5217EB8D-7ECF-4AB6-8D8E-322B51A6C1E6}" destId="{1384F008-377D-4D8D-84F0-744507F968F1}" srcOrd="1" destOrd="0" presId="urn:microsoft.com/office/officeart/2005/8/layout/vList2"/>
    <dgm:cxn modelId="{EDAECAE4-8DDA-490C-AC48-7713AEFFBFBA}" type="presParOf" srcId="{5217EB8D-7ECF-4AB6-8D8E-322B51A6C1E6}" destId="{52122840-DB1D-4567-A87D-66F960D99089}" srcOrd="2" destOrd="0" presId="urn:microsoft.com/office/officeart/2005/8/layout/vList2"/>
    <dgm:cxn modelId="{0263BF0A-7561-4DB8-8331-3113C745B531}" type="presParOf" srcId="{5217EB8D-7ECF-4AB6-8D8E-322B51A6C1E6}" destId="{9B57E66C-995D-4649-BCC7-459DB39957F9}" srcOrd="3" destOrd="0" presId="urn:microsoft.com/office/officeart/2005/8/layout/vList2"/>
    <dgm:cxn modelId="{C1BD2A7F-35F0-47B7-8A6E-2BAA366F4BE5}" type="presParOf" srcId="{5217EB8D-7ECF-4AB6-8D8E-322B51A6C1E6}" destId="{6315A64E-E455-443A-B5A5-B768B20F591D}" srcOrd="4" destOrd="0" presId="urn:microsoft.com/office/officeart/2005/8/layout/vList2"/>
    <dgm:cxn modelId="{134282F7-AF0C-4A7A-B84A-9FADC473BEEB}" type="presParOf" srcId="{5217EB8D-7ECF-4AB6-8D8E-322B51A6C1E6}" destId="{54059DF3-85D5-48CA-B068-16290C747794}" srcOrd="5" destOrd="0" presId="urn:microsoft.com/office/officeart/2005/8/layout/vList2"/>
    <dgm:cxn modelId="{B8F9293E-5EE5-48D3-912A-8FE11E84237E}" type="presParOf" srcId="{5217EB8D-7ECF-4AB6-8D8E-322B51A6C1E6}" destId="{3B92DD2A-B011-499D-92C4-0DE42BC95234}"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11C22E-CDCF-4E0C-9BC7-8125076A8440}">
      <dsp:nvSpPr>
        <dsp:cNvPr id="0" name=""/>
        <dsp:cNvSpPr/>
      </dsp:nvSpPr>
      <dsp:spPr>
        <a:xfrm>
          <a:off x="0" y="74476"/>
          <a:ext cx="6274845" cy="136714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170" tIns="217170" rIns="217170" bIns="217170" numCol="1" spcCol="1270" anchor="ctr" anchorCtr="0">
          <a:noAutofit/>
        </a:bodyPr>
        <a:lstStyle/>
        <a:p>
          <a:pPr marL="0" lvl="0" indent="0" algn="l" defTabSz="2533650">
            <a:lnSpc>
              <a:spcPct val="90000"/>
            </a:lnSpc>
            <a:spcBef>
              <a:spcPct val="0"/>
            </a:spcBef>
            <a:spcAft>
              <a:spcPct val="35000"/>
            </a:spcAft>
            <a:buNone/>
          </a:pPr>
          <a:r>
            <a:rPr lang="en-US" sz="5700" kern="1200" dirty="0"/>
            <a:t>OUTLINE</a:t>
          </a:r>
        </a:p>
      </dsp:txBody>
      <dsp:txXfrm>
        <a:off x="66738" y="141214"/>
        <a:ext cx="6141369" cy="1233668"/>
      </dsp:txXfrm>
    </dsp:sp>
    <dsp:sp modelId="{A4CC1EFC-4D84-44F8-B14F-B3BD54E1A0F6}">
      <dsp:nvSpPr>
        <dsp:cNvPr id="0" name=""/>
        <dsp:cNvSpPr/>
      </dsp:nvSpPr>
      <dsp:spPr>
        <a:xfrm>
          <a:off x="0" y="1441621"/>
          <a:ext cx="6274845" cy="377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9226" tIns="72390" rIns="405384" bIns="72390" numCol="1" spcCol="1270" anchor="t" anchorCtr="0">
          <a:noAutofit/>
        </a:bodyPr>
        <a:lstStyle/>
        <a:p>
          <a:pPr marL="285750" lvl="1" indent="-285750" algn="l" defTabSz="1955800">
            <a:lnSpc>
              <a:spcPct val="90000"/>
            </a:lnSpc>
            <a:spcBef>
              <a:spcPct val="0"/>
            </a:spcBef>
            <a:spcAft>
              <a:spcPct val="20000"/>
            </a:spcAft>
            <a:buChar char="•"/>
          </a:pPr>
          <a:r>
            <a:rPr lang="en-US" sz="4400" kern="1200" dirty="0"/>
            <a:t>Loss or theft defined</a:t>
          </a:r>
        </a:p>
        <a:p>
          <a:pPr marL="285750" lvl="1" indent="-285750" algn="l" defTabSz="1955800">
            <a:lnSpc>
              <a:spcPct val="90000"/>
            </a:lnSpc>
            <a:spcBef>
              <a:spcPct val="0"/>
            </a:spcBef>
            <a:spcAft>
              <a:spcPct val="20000"/>
            </a:spcAft>
            <a:buChar char="•"/>
          </a:pPr>
          <a:r>
            <a:rPr lang="en-US" sz="4400" kern="1200" dirty="0"/>
            <a:t>Impacts to Healthcare</a:t>
          </a:r>
        </a:p>
        <a:p>
          <a:pPr marL="285750" lvl="1" indent="-285750" algn="l" defTabSz="1955800">
            <a:lnSpc>
              <a:spcPct val="90000"/>
            </a:lnSpc>
            <a:spcBef>
              <a:spcPct val="0"/>
            </a:spcBef>
            <a:spcAft>
              <a:spcPct val="20000"/>
            </a:spcAft>
            <a:buChar char="•"/>
          </a:pPr>
          <a:r>
            <a:rPr lang="en-US" sz="4400" kern="1200" dirty="0"/>
            <a:t>What can I do?</a:t>
          </a:r>
        </a:p>
        <a:p>
          <a:pPr marL="285750" lvl="1" indent="-285750" algn="l" defTabSz="1955800">
            <a:lnSpc>
              <a:spcPct val="90000"/>
            </a:lnSpc>
            <a:spcBef>
              <a:spcPct val="0"/>
            </a:spcBef>
            <a:spcAft>
              <a:spcPct val="20000"/>
            </a:spcAft>
            <a:buChar char="•"/>
          </a:pPr>
          <a:r>
            <a:rPr lang="en-US" sz="4400" kern="1200" dirty="0"/>
            <a:t>Lessons learned</a:t>
          </a:r>
        </a:p>
        <a:p>
          <a:pPr marL="285750" lvl="1" indent="-285750" algn="l" defTabSz="1955800">
            <a:lnSpc>
              <a:spcPct val="90000"/>
            </a:lnSpc>
            <a:spcBef>
              <a:spcPct val="0"/>
            </a:spcBef>
            <a:spcAft>
              <a:spcPct val="20000"/>
            </a:spcAft>
            <a:buChar char="•"/>
          </a:pPr>
          <a:r>
            <a:rPr lang="en-US" sz="4400" kern="1200" dirty="0"/>
            <a:t>Knowledge Checks</a:t>
          </a:r>
        </a:p>
      </dsp:txBody>
      <dsp:txXfrm>
        <a:off x="0" y="1441621"/>
        <a:ext cx="6274845" cy="37756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57E230-C795-4D2D-A9F7-3C497CCD834D}">
      <dsp:nvSpPr>
        <dsp:cNvPr id="0" name=""/>
        <dsp:cNvSpPr/>
      </dsp:nvSpPr>
      <dsp:spPr>
        <a:xfrm>
          <a:off x="0" y="2618"/>
          <a:ext cx="6007048"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E8956AC-A732-4E4B-9B07-2B15D57D37EB}">
      <dsp:nvSpPr>
        <dsp:cNvPr id="0" name=""/>
        <dsp:cNvSpPr/>
      </dsp:nvSpPr>
      <dsp:spPr>
        <a:xfrm>
          <a:off x="0" y="2618"/>
          <a:ext cx="1161519" cy="53574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kern="1200"/>
            <a:t>Tips to avoid data loss</a:t>
          </a:r>
        </a:p>
      </dsp:txBody>
      <dsp:txXfrm>
        <a:off x="0" y="2618"/>
        <a:ext cx="1161519" cy="5357409"/>
      </dsp:txXfrm>
    </dsp:sp>
    <dsp:sp modelId="{DA439694-68C0-44B4-A7CB-9658CAE72764}">
      <dsp:nvSpPr>
        <dsp:cNvPr id="0" name=""/>
        <dsp:cNvSpPr/>
      </dsp:nvSpPr>
      <dsp:spPr>
        <a:xfrm>
          <a:off x="1248632" y="44931"/>
          <a:ext cx="4558962" cy="84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Do not plug an unknown USB drive into your computer</a:t>
          </a:r>
        </a:p>
      </dsp:txBody>
      <dsp:txXfrm>
        <a:off x="1248632" y="44931"/>
        <a:ext cx="4558962" cy="846250"/>
      </dsp:txXfrm>
    </dsp:sp>
    <dsp:sp modelId="{366F6DB1-415C-40D8-BC37-D17A5E34892E}">
      <dsp:nvSpPr>
        <dsp:cNvPr id="0" name=""/>
        <dsp:cNvSpPr/>
      </dsp:nvSpPr>
      <dsp:spPr>
        <a:xfrm>
          <a:off x="1161519" y="891181"/>
          <a:ext cx="464607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8AFE7D4-FE6E-4683-A1E9-658C3880A0B9}">
      <dsp:nvSpPr>
        <dsp:cNvPr id="0" name=""/>
        <dsp:cNvSpPr/>
      </dsp:nvSpPr>
      <dsp:spPr>
        <a:xfrm>
          <a:off x="1248632" y="933494"/>
          <a:ext cx="4558962" cy="84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Be sure to use passwords and encryption if you do use a USB Drive</a:t>
          </a:r>
        </a:p>
      </dsp:txBody>
      <dsp:txXfrm>
        <a:off x="1248632" y="933494"/>
        <a:ext cx="4558962" cy="846250"/>
      </dsp:txXfrm>
    </dsp:sp>
    <dsp:sp modelId="{E23CDC93-D072-4690-90EF-3E2E0F3C9C6A}">
      <dsp:nvSpPr>
        <dsp:cNvPr id="0" name=""/>
        <dsp:cNvSpPr/>
      </dsp:nvSpPr>
      <dsp:spPr>
        <a:xfrm>
          <a:off x="1161519" y="1779745"/>
          <a:ext cx="464607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4619DF1A-F5B8-447C-9DDF-14D205A77F89}">
      <dsp:nvSpPr>
        <dsp:cNvPr id="0" name=""/>
        <dsp:cNvSpPr/>
      </dsp:nvSpPr>
      <dsp:spPr>
        <a:xfrm>
          <a:off x="1248632" y="1822057"/>
          <a:ext cx="4558962" cy="84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Avoid using your personal USB drives on your organization’s computers.</a:t>
          </a:r>
        </a:p>
      </dsp:txBody>
      <dsp:txXfrm>
        <a:off x="1248632" y="1822057"/>
        <a:ext cx="4558962" cy="846250"/>
      </dsp:txXfrm>
    </dsp:sp>
    <dsp:sp modelId="{6F7CBFB3-0362-4957-9ADE-C378BAC42EFC}">
      <dsp:nvSpPr>
        <dsp:cNvPr id="0" name=""/>
        <dsp:cNvSpPr/>
      </dsp:nvSpPr>
      <dsp:spPr>
        <a:xfrm>
          <a:off x="1161519" y="2668308"/>
          <a:ext cx="464607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B9CADE9A-7ECF-4973-B9FA-DDA502A967EE}">
      <dsp:nvSpPr>
        <dsp:cNvPr id="0" name=""/>
        <dsp:cNvSpPr/>
      </dsp:nvSpPr>
      <dsp:spPr>
        <a:xfrm>
          <a:off x="1248632" y="2710621"/>
          <a:ext cx="4558962" cy="84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Keep your computer software up to date</a:t>
          </a:r>
        </a:p>
      </dsp:txBody>
      <dsp:txXfrm>
        <a:off x="1248632" y="2710621"/>
        <a:ext cx="4558962" cy="846250"/>
      </dsp:txXfrm>
    </dsp:sp>
    <dsp:sp modelId="{B3D423A1-9732-4018-B5C3-21824E37C4A2}">
      <dsp:nvSpPr>
        <dsp:cNvPr id="0" name=""/>
        <dsp:cNvSpPr/>
      </dsp:nvSpPr>
      <dsp:spPr>
        <a:xfrm>
          <a:off x="1161519" y="3556872"/>
          <a:ext cx="464607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8A3FDDE9-C8AE-4A48-8451-B7AE52698E95}">
      <dsp:nvSpPr>
        <dsp:cNvPr id="0" name=""/>
        <dsp:cNvSpPr/>
      </dsp:nvSpPr>
      <dsp:spPr>
        <a:xfrm>
          <a:off x="1248632" y="3599184"/>
          <a:ext cx="4754222" cy="8254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Verify if you have security software on your computer – if unsure ask your Manager or IT administrator</a:t>
          </a:r>
        </a:p>
        <a:p>
          <a:pPr marL="0" lvl="0" indent="0" algn="l" defTabSz="800100">
            <a:lnSpc>
              <a:spcPct val="90000"/>
            </a:lnSpc>
            <a:spcBef>
              <a:spcPct val="0"/>
            </a:spcBef>
            <a:spcAft>
              <a:spcPct val="35000"/>
            </a:spcAft>
            <a:buNone/>
          </a:pPr>
          <a:endParaRPr lang="en-US" sz="2000" kern="1200" dirty="0"/>
        </a:p>
        <a:p>
          <a:pPr marL="0" lvl="0" indent="0" algn="l" defTabSz="800100">
            <a:lnSpc>
              <a:spcPct val="90000"/>
            </a:lnSpc>
            <a:spcBef>
              <a:spcPct val="0"/>
            </a:spcBef>
            <a:spcAft>
              <a:spcPct val="35000"/>
            </a:spcAft>
            <a:buNone/>
          </a:pPr>
          <a:endParaRPr lang="en-US" sz="2000" kern="1200" dirty="0"/>
        </a:p>
        <a:p>
          <a:pPr marL="0" lvl="0" indent="0" algn="l" defTabSz="800100">
            <a:lnSpc>
              <a:spcPct val="90000"/>
            </a:lnSpc>
            <a:spcBef>
              <a:spcPct val="0"/>
            </a:spcBef>
            <a:spcAft>
              <a:spcPct val="35000"/>
            </a:spcAft>
            <a:buNone/>
          </a:pPr>
          <a:endParaRPr lang="en-US" sz="2000" kern="1200" dirty="0"/>
        </a:p>
      </dsp:txBody>
      <dsp:txXfrm>
        <a:off x="1248632" y="3599184"/>
        <a:ext cx="4754222" cy="825450"/>
      </dsp:txXfrm>
    </dsp:sp>
    <dsp:sp modelId="{96B04BEC-0D51-4538-B43E-BB8CDD42F04F}">
      <dsp:nvSpPr>
        <dsp:cNvPr id="0" name=""/>
        <dsp:cNvSpPr/>
      </dsp:nvSpPr>
      <dsp:spPr>
        <a:xfrm>
          <a:off x="1161519" y="4424634"/>
          <a:ext cx="464607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D7F1A501-844C-43AC-B522-19B2E51DB63B}">
      <dsp:nvSpPr>
        <dsp:cNvPr id="0" name=""/>
        <dsp:cNvSpPr/>
      </dsp:nvSpPr>
      <dsp:spPr>
        <a:xfrm>
          <a:off x="1248632" y="4466947"/>
          <a:ext cx="4558962" cy="846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a:lnSpc>
              <a:spcPct val="90000"/>
            </a:lnSpc>
            <a:spcBef>
              <a:spcPct val="0"/>
            </a:spcBef>
            <a:spcAft>
              <a:spcPct val="35000"/>
            </a:spcAft>
            <a:buNone/>
          </a:pPr>
          <a:r>
            <a:rPr lang="en-US" sz="1800" kern="1200" dirty="0"/>
            <a:t>Disable “Autorun” on  your computer</a:t>
          </a:r>
        </a:p>
      </dsp:txBody>
      <dsp:txXfrm>
        <a:off x="1248632" y="4466947"/>
        <a:ext cx="4558962" cy="846250"/>
      </dsp:txXfrm>
    </dsp:sp>
    <dsp:sp modelId="{E6E6C4A5-EDBB-4A46-BC70-960F67482B59}">
      <dsp:nvSpPr>
        <dsp:cNvPr id="0" name=""/>
        <dsp:cNvSpPr/>
      </dsp:nvSpPr>
      <dsp:spPr>
        <a:xfrm>
          <a:off x="1161519" y="5313198"/>
          <a:ext cx="4646076" cy="0"/>
        </a:xfrm>
        <a:prstGeom prst="line">
          <a:avLst/>
        </a:prstGeom>
        <a:solidFill>
          <a:schemeClr val="accent2">
            <a:hueOff val="0"/>
            <a:satOff val="0"/>
            <a:lumOff val="0"/>
            <a:alphaOff val="0"/>
          </a:schemeClr>
        </a:solidFill>
        <a:ln w="12700" cap="flat" cmpd="sng" algn="ctr">
          <a:solidFill>
            <a:schemeClr val="accent2">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2FE0CF-5DBC-4C3B-825B-E1ADE5F95390}">
      <dsp:nvSpPr>
        <dsp:cNvPr id="0" name=""/>
        <dsp:cNvSpPr/>
      </dsp:nvSpPr>
      <dsp:spPr>
        <a:xfrm>
          <a:off x="0" y="671"/>
          <a:ext cx="6263640"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62658B4-523A-4202-8F00-3C2DBFC69DC9}">
      <dsp:nvSpPr>
        <dsp:cNvPr id="0" name=""/>
        <dsp:cNvSpPr/>
      </dsp:nvSpPr>
      <dsp:spPr>
        <a:xfrm>
          <a:off x="0" y="671"/>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Can I travel with my equipment?</a:t>
          </a:r>
        </a:p>
      </dsp:txBody>
      <dsp:txXfrm>
        <a:off x="0" y="671"/>
        <a:ext cx="6263640" cy="1100668"/>
      </dsp:txXfrm>
    </dsp:sp>
    <dsp:sp modelId="{CAC49054-9EE0-4787-B0B5-685713F01165}">
      <dsp:nvSpPr>
        <dsp:cNvPr id="0" name=""/>
        <dsp:cNvSpPr/>
      </dsp:nvSpPr>
      <dsp:spPr>
        <a:xfrm>
          <a:off x="0" y="1101340"/>
          <a:ext cx="6263640" cy="0"/>
        </a:xfrm>
        <a:prstGeom prst="line">
          <a:avLst/>
        </a:prstGeom>
        <a:solidFill>
          <a:schemeClr val="accent2">
            <a:hueOff val="-363841"/>
            <a:satOff val="-20982"/>
            <a:lumOff val="2157"/>
            <a:alphaOff val="0"/>
          </a:schemeClr>
        </a:solidFill>
        <a:ln w="12700" cap="flat" cmpd="sng" algn="ctr">
          <a:solidFill>
            <a:schemeClr val="accent2">
              <a:hueOff val="-363841"/>
              <a:satOff val="-20982"/>
              <a:lumOff val="215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D69461-CCE0-4BDA-91FF-A298CBF2EC9D}">
      <dsp:nvSpPr>
        <dsp:cNvPr id="0" name=""/>
        <dsp:cNvSpPr/>
      </dsp:nvSpPr>
      <dsp:spPr>
        <a:xfrm>
          <a:off x="0" y="1101340"/>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Can I take my equipment offsite to work remotely? Do I understand how to access my organization safely?</a:t>
          </a:r>
        </a:p>
      </dsp:txBody>
      <dsp:txXfrm>
        <a:off x="0" y="1101340"/>
        <a:ext cx="6263640" cy="1100668"/>
      </dsp:txXfrm>
    </dsp:sp>
    <dsp:sp modelId="{73582E9B-AD64-490E-AC64-744401AF59AB}">
      <dsp:nvSpPr>
        <dsp:cNvPr id="0" name=""/>
        <dsp:cNvSpPr/>
      </dsp:nvSpPr>
      <dsp:spPr>
        <a:xfrm>
          <a:off x="0" y="2202009"/>
          <a:ext cx="6263640" cy="0"/>
        </a:xfrm>
        <a:prstGeom prst="line">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7E4D14A-98FB-444F-93AF-12CB72579412}">
      <dsp:nvSpPr>
        <dsp:cNvPr id="0" name=""/>
        <dsp:cNvSpPr/>
      </dsp:nvSpPr>
      <dsp:spPr>
        <a:xfrm>
          <a:off x="0" y="2202009"/>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latin typeface="Calibri Light" panose="020F0302020204030204"/>
            </a:rPr>
            <a:t>Can</a:t>
          </a:r>
          <a:r>
            <a:rPr lang="en-US" sz="2200" kern="1200" dirty="0"/>
            <a:t> I use USB or other portable storage devices?</a:t>
          </a:r>
        </a:p>
      </dsp:txBody>
      <dsp:txXfrm>
        <a:off x="0" y="2202009"/>
        <a:ext cx="6263640" cy="1100668"/>
      </dsp:txXfrm>
    </dsp:sp>
    <dsp:sp modelId="{F1F83790-CEE2-4491-B9EC-5BDF45A96588}">
      <dsp:nvSpPr>
        <dsp:cNvPr id="0" name=""/>
        <dsp:cNvSpPr/>
      </dsp:nvSpPr>
      <dsp:spPr>
        <a:xfrm>
          <a:off x="0" y="3302678"/>
          <a:ext cx="6263640" cy="0"/>
        </a:xfrm>
        <a:prstGeom prst="line">
          <a:avLst/>
        </a:prstGeom>
        <a:solidFill>
          <a:schemeClr val="accent2">
            <a:hueOff val="-1091522"/>
            <a:satOff val="-62946"/>
            <a:lumOff val="6471"/>
            <a:alphaOff val="0"/>
          </a:schemeClr>
        </a:solidFill>
        <a:ln w="12700" cap="flat" cmpd="sng" algn="ctr">
          <a:solidFill>
            <a:schemeClr val="accent2">
              <a:hueOff val="-1091522"/>
              <a:satOff val="-62946"/>
              <a:lumOff val="647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8033729-C742-47F4-A51A-7EC6AFE79CC0}">
      <dsp:nvSpPr>
        <dsp:cNvPr id="0" name=""/>
        <dsp:cNvSpPr/>
      </dsp:nvSpPr>
      <dsp:spPr>
        <a:xfrm>
          <a:off x="0" y="3302678"/>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Is the information on the computer or storage device encrypted?</a:t>
          </a:r>
        </a:p>
      </dsp:txBody>
      <dsp:txXfrm>
        <a:off x="0" y="3302678"/>
        <a:ext cx="6263640" cy="1100668"/>
      </dsp:txXfrm>
    </dsp:sp>
    <dsp:sp modelId="{D9F299C5-4C76-4D56-9F3A-09E599BD49EC}">
      <dsp:nvSpPr>
        <dsp:cNvPr id="0" name=""/>
        <dsp:cNvSpPr/>
      </dsp:nvSpPr>
      <dsp:spPr>
        <a:xfrm>
          <a:off x="0" y="4403347"/>
          <a:ext cx="6263640" cy="0"/>
        </a:xfrm>
        <a:prstGeom prst="line">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277304-6DC5-4A0C-9B28-C1EAB92D78FD}">
      <dsp:nvSpPr>
        <dsp:cNvPr id="0" name=""/>
        <dsp:cNvSpPr/>
      </dsp:nvSpPr>
      <dsp:spPr>
        <a:xfrm>
          <a:off x="0" y="4403347"/>
          <a:ext cx="6263640" cy="11006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US" sz="2200" kern="1200" dirty="0"/>
            <a:t>How can I use a secure VPN and secure, password-protected Wi-Fi, to log into the network and work? </a:t>
          </a:r>
        </a:p>
      </dsp:txBody>
      <dsp:txXfrm>
        <a:off x="0" y="4403347"/>
        <a:ext cx="6263640" cy="11006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F95FEA-5C59-49C1-972B-BFC6FD9B501C}">
      <dsp:nvSpPr>
        <dsp:cNvPr id="0" name=""/>
        <dsp:cNvSpPr/>
      </dsp:nvSpPr>
      <dsp:spPr>
        <a:xfrm>
          <a:off x="3243197" y="784453"/>
          <a:ext cx="603570" cy="91440"/>
        </a:xfrm>
        <a:custGeom>
          <a:avLst/>
          <a:gdLst/>
          <a:ahLst/>
          <a:cxnLst/>
          <a:rect l="0" t="0" r="0" b="0"/>
          <a:pathLst>
            <a:path>
              <a:moveTo>
                <a:pt x="0" y="45720"/>
              </a:moveTo>
              <a:lnTo>
                <a:pt x="60357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827002"/>
        <a:ext cx="31708" cy="6341"/>
      </dsp:txXfrm>
    </dsp:sp>
    <dsp:sp modelId="{363BF8B9-D261-4532-9133-1E187D3167FF}">
      <dsp:nvSpPr>
        <dsp:cNvPr id="0" name=""/>
        <dsp:cNvSpPr/>
      </dsp:nvSpPr>
      <dsp:spPr>
        <a:xfrm>
          <a:off x="487732" y="2994"/>
          <a:ext cx="2757264" cy="16543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libri Light" panose="020F0302020204030204"/>
            </a:rPr>
            <a:t>Know where your mobile devices are at all times</a:t>
          </a:r>
          <a:endParaRPr lang="en-US" sz="2000" b="1" kern="1200" dirty="0"/>
        </a:p>
      </dsp:txBody>
      <dsp:txXfrm>
        <a:off x="487732" y="2994"/>
        <a:ext cx="2757264" cy="1654358"/>
      </dsp:txXfrm>
    </dsp:sp>
    <dsp:sp modelId="{5E7434C4-7ADA-4E1C-A07C-E36E72BE14C3}">
      <dsp:nvSpPr>
        <dsp:cNvPr id="0" name=""/>
        <dsp:cNvSpPr/>
      </dsp:nvSpPr>
      <dsp:spPr>
        <a:xfrm>
          <a:off x="6634632" y="784453"/>
          <a:ext cx="603570" cy="91440"/>
        </a:xfrm>
        <a:custGeom>
          <a:avLst/>
          <a:gdLst/>
          <a:ahLst/>
          <a:cxnLst/>
          <a:rect l="0" t="0" r="0" b="0"/>
          <a:pathLst>
            <a:path>
              <a:moveTo>
                <a:pt x="0" y="45720"/>
              </a:moveTo>
              <a:lnTo>
                <a:pt x="60357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20563" y="827002"/>
        <a:ext cx="31708" cy="6341"/>
      </dsp:txXfrm>
    </dsp:sp>
    <dsp:sp modelId="{333BD28C-139D-4E5E-AA08-C980F9B85F8E}">
      <dsp:nvSpPr>
        <dsp:cNvPr id="0" name=""/>
        <dsp:cNvSpPr/>
      </dsp:nvSpPr>
      <dsp:spPr>
        <a:xfrm>
          <a:off x="3879167" y="2994"/>
          <a:ext cx="2757264" cy="16543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libri Light" panose="020F0302020204030204"/>
            </a:rPr>
            <a:t>Never leave them unattended or unlocked</a:t>
          </a:r>
          <a:endParaRPr lang="en-US" sz="2000" b="1" kern="1200" dirty="0"/>
        </a:p>
      </dsp:txBody>
      <dsp:txXfrm>
        <a:off x="3879167" y="2994"/>
        <a:ext cx="2757264" cy="1654358"/>
      </dsp:txXfrm>
    </dsp:sp>
    <dsp:sp modelId="{A6760803-BD47-403A-93F0-717773C866E9}">
      <dsp:nvSpPr>
        <dsp:cNvPr id="0" name=""/>
        <dsp:cNvSpPr/>
      </dsp:nvSpPr>
      <dsp:spPr>
        <a:xfrm>
          <a:off x="1866364" y="1655552"/>
          <a:ext cx="6782870" cy="603570"/>
        </a:xfrm>
        <a:custGeom>
          <a:avLst/>
          <a:gdLst/>
          <a:ahLst/>
          <a:cxnLst/>
          <a:rect l="0" t="0" r="0" b="0"/>
          <a:pathLst>
            <a:path>
              <a:moveTo>
                <a:pt x="6782870" y="0"/>
              </a:moveTo>
              <a:lnTo>
                <a:pt x="6782870" y="318885"/>
              </a:lnTo>
              <a:lnTo>
                <a:pt x="0" y="318885"/>
              </a:lnTo>
              <a:lnTo>
                <a:pt x="0" y="60357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5087488" y="1954167"/>
        <a:ext cx="340622" cy="6341"/>
      </dsp:txXfrm>
    </dsp:sp>
    <dsp:sp modelId="{5D1476E7-21F1-45FE-B5D2-64114B1E480E}">
      <dsp:nvSpPr>
        <dsp:cNvPr id="0" name=""/>
        <dsp:cNvSpPr/>
      </dsp:nvSpPr>
      <dsp:spPr>
        <a:xfrm>
          <a:off x="7270602" y="2994"/>
          <a:ext cx="2757264" cy="1654358"/>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libri Light" panose="020F0302020204030204"/>
            </a:rPr>
            <a:t>Encrypt sensitive data </a:t>
          </a:r>
          <a:endParaRPr lang="en-US" sz="2000" b="1" kern="1200" dirty="0"/>
        </a:p>
      </dsp:txBody>
      <dsp:txXfrm>
        <a:off x="7270602" y="2994"/>
        <a:ext cx="2757264" cy="1654358"/>
      </dsp:txXfrm>
    </dsp:sp>
    <dsp:sp modelId="{C52EAD04-BFD9-434D-872A-FF0767835820}">
      <dsp:nvSpPr>
        <dsp:cNvPr id="0" name=""/>
        <dsp:cNvSpPr/>
      </dsp:nvSpPr>
      <dsp:spPr>
        <a:xfrm>
          <a:off x="3243197" y="3072982"/>
          <a:ext cx="603570" cy="91440"/>
        </a:xfrm>
        <a:custGeom>
          <a:avLst/>
          <a:gdLst/>
          <a:ahLst/>
          <a:cxnLst/>
          <a:rect l="0" t="0" r="0" b="0"/>
          <a:pathLst>
            <a:path>
              <a:moveTo>
                <a:pt x="0" y="45720"/>
              </a:moveTo>
              <a:lnTo>
                <a:pt x="60357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3529128" y="3115531"/>
        <a:ext cx="31708" cy="6341"/>
      </dsp:txXfrm>
    </dsp:sp>
    <dsp:sp modelId="{82147B1D-5217-4CB8-B786-3360B7C31DA6}">
      <dsp:nvSpPr>
        <dsp:cNvPr id="0" name=""/>
        <dsp:cNvSpPr/>
      </dsp:nvSpPr>
      <dsp:spPr>
        <a:xfrm>
          <a:off x="487732" y="2291523"/>
          <a:ext cx="2757264" cy="1654358"/>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89000" rtl="0">
            <a:lnSpc>
              <a:spcPct val="90000"/>
            </a:lnSpc>
            <a:spcBef>
              <a:spcPct val="0"/>
            </a:spcBef>
            <a:spcAft>
              <a:spcPct val="35000"/>
            </a:spcAft>
            <a:buNone/>
          </a:pPr>
          <a:r>
            <a:rPr lang="en-US" sz="2000" b="0" i="0" kern="1200" dirty="0"/>
            <a:t>Be aware of your surroundings</a:t>
          </a:r>
          <a:r>
            <a:rPr lang="en-US" sz="2000" b="0" i="0" kern="1200" dirty="0">
              <a:latin typeface="Calibri Light" panose="020F0302020204030204"/>
            </a:rPr>
            <a:t> </a:t>
          </a:r>
          <a:endParaRPr lang="en-US" sz="2000" kern="1200" dirty="0"/>
        </a:p>
      </dsp:txBody>
      <dsp:txXfrm>
        <a:off x="487732" y="2291523"/>
        <a:ext cx="2757264" cy="1654358"/>
      </dsp:txXfrm>
    </dsp:sp>
    <dsp:sp modelId="{33C279D1-BC2D-4772-8319-9AF9E19BB180}">
      <dsp:nvSpPr>
        <dsp:cNvPr id="0" name=""/>
        <dsp:cNvSpPr/>
      </dsp:nvSpPr>
      <dsp:spPr>
        <a:xfrm>
          <a:off x="6634632" y="3072982"/>
          <a:ext cx="603570" cy="91440"/>
        </a:xfrm>
        <a:custGeom>
          <a:avLst/>
          <a:gdLst/>
          <a:ahLst/>
          <a:cxnLst/>
          <a:rect l="0" t="0" r="0" b="0"/>
          <a:pathLst>
            <a:path>
              <a:moveTo>
                <a:pt x="0" y="45720"/>
              </a:moveTo>
              <a:lnTo>
                <a:pt x="60357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920563" y="3115531"/>
        <a:ext cx="31708" cy="6341"/>
      </dsp:txXfrm>
    </dsp:sp>
    <dsp:sp modelId="{88F10C2B-8EDC-45E5-BD5E-BB98360117E0}">
      <dsp:nvSpPr>
        <dsp:cNvPr id="0" name=""/>
        <dsp:cNvSpPr/>
      </dsp:nvSpPr>
      <dsp:spPr>
        <a:xfrm>
          <a:off x="3879167" y="2291523"/>
          <a:ext cx="2757264" cy="1654358"/>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libri Light" panose="020F0302020204030204"/>
            </a:rPr>
            <a:t>Strong passwords are critical and never share your password</a:t>
          </a:r>
          <a:endParaRPr lang="en-US" sz="2000" b="1" kern="1200" dirty="0"/>
        </a:p>
      </dsp:txBody>
      <dsp:txXfrm>
        <a:off x="3879167" y="2291523"/>
        <a:ext cx="2757264" cy="1654358"/>
      </dsp:txXfrm>
    </dsp:sp>
    <dsp:sp modelId="{010844EF-A09D-41FE-80A5-6939FA6ADC0B}">
      <dsp:nvSpPr>
        <dsp:cNvPr id="0" name=""/>
        <dsp:cNvSpPr/>
      </dsp:nvSpPr>
      <dsp:spPr>
        <a:xfrm>
          <a:off x="7270602" y="2291523"/>
          <a:ext cx="2757264" cy="165435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08" tIns="141820" rIns="135108" bIns="141820" numCol="1" spcCol="1270" anchor="ctr" anchorCtr="0">
          <a:noAutofit/>
        </a:bodyPr>
        <a:lstStyle/>
        <a:p>
          <a:pPr marL="0" lvl="0" indent="0" algn="ctr" defTabSz="889000" rtl="0">
            <a:lnSpc>
              <a:spcPct val="90000"/>
            </a:lnSpc>
            <a:spcBef>
              <a:spcPct val="0"/>
            </a:spcBef>
            <a:spcAft>
              <a:spcPct val="35000"/>
            </a:spcAft>
            <a:buNone/>
          </a:pPr>
          <a:r>
            <a:rPr lang="en-US" sz="2000" b="1" kern="1200" dirty="0">
              <a:latin typeface="Calibri Light" panose="020F0302020204030204"/>
            </a:rPr>
            <a:t>Report any loss of equipment or suspicious activity on your systems immediately!</a:t>
          </a:r>
          <a:endParaRPr lang="en-US" sz="2000" b="1" kern="1200" dirty="0"/>
        </a:p>
      </dsp:txBody>
      <dsp:txXfrm>
        <a:off x="7270602" y="2291523"/>
        <a:ext cx="2757264" cy="165435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C54CD1-D151-45D0-B4E5-7BAC4F6DF9D6}">
      <dsp:nvSpPr>
        <dsp:cNvPr id="0" name=""/>
        <dsp:cNvSpPr/>
      </dsp:nvSpPr>
      <dsp:spPr>
        <a:xfrm>
          <a:off x="0" y="78669"/>
          <a:ext cx="10515600" cy="99450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a:lnSpc>
              <a:spcPct val="90000"/>
            </a:lnSpc>
            <a:spcBef>
              <a:spcPct val="0"/>
            </a:spcBef>
            <a:spcAft>
              <a:spcPct val="35000"/>
            </a:spcAft>
            <a:buNone/>
          </a:pPr>
          <a:r>
            <a:rPr lang="en-US" sz="2500" kern="1200" dirty="0"/>
            <a:t>Loss or theft of equipment or data can have significant long-term implications that will far outweigh the cost to replace the device</a:t>
          </a:r>
        </a:p>
      </dsp:txBody>
      <dsp:txXfrm>
        <a:off x="48547" y="127216"/>
        <a:ext cx="10418506" cy="897406"/>
      </dsp:txXfrm>
    </dsp:sp>
    <dsp:sp modelId="{52122840-DB1D-4567-A87D-66F960D99089}">
      <dsp:nvSpPr>
        <dsp:cNvPr id="0" name=""/>
        <dsp:cNvSpPr/>
      </dsp:nvSpPr>
      <dsp:spPr>
        <a:xfrm>
          <a:off x="0" y="1145169"/>
          <a:ext cx="10515600" cy="994500"/>
        </a:xfrm>
        <a:prstGeom prst="roundRect">
          <a:avLst/>
        </a:prstGeom>
        <a:solidFill>
          <a:schemeClr val="accent5">
            <a:hueOff val="-2252848"/>
            <a:satOff val="-5806"/>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Follow all system instructions regarding secure passwords, updating software etc.</a:t>
          </a:r>
          <a:r>
            <a:rPr lang="en-US" sz="2500" kern="1200" dirty="0">
              <a:latin typeface="Calibri Light" panose="020F0302020204030204"/>
            </a:rPr>
            <a:t>  	</a:t>
          </a:r>
          <a:endParaRPr lang="en-US" sz="2500" kern="1200" dirty="0"/>
        </a:p>
      </dsp:txBody>
      <dsp:txXfrm>
        <a:off x="48547" y="1193716"/>
        <a:ext cx="10418506" cy="897406"/>
      </dsp:txXfrm>
    </dsp:sp>
    <dsp:sp modelId="{6315A64E-E455-443A-B5A5-B768B20F591D}">
      <dsp:nvSpPr>
        <dsp:cNvPr id="0" name=""/>
        <dsp:cNvSpPr/>
      </dsp:nvSpPr>
      <dsp:spPr>
        <a:xfrm>
          <a:off x="0" y="2211669"/>
          <a:ext cx="10515600" cy="994500"/>
        </a:xfrm>
        <a:prstGeom prst="roundRect">
          <a:avLst/>
        </a:prstGeom>
        <a:solidFill>
          <a:schemeClr val="accent5">
            <a:hueOff val="-4505695"/>
            <a:satOff val="-11613"/>
            <a:lumOff val="-784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t>Take immediate action if an event occurs!</a:t>
          </a:r>
          <a:r>
            <a:rPr lang="en-US" sz="2500" kern="1200" dirty="0">
              <a:latin typeface="Calibri Light" panose="020F0302020204030204"/>
            </a:rPr>
            <a:t> </a:t>
          </a:r>
          <a:r>
            <a:rPr lang="en-US" sz="2500" kern="1200" dirty="0"/>
            <a:t> Contact your Manager or</a:t>
          </a:r>
          <a:r>
            <a:rPr lang="en-US" sz="2500" kern="1200" dirty="0">
              <a:latin typeface="Calibri Light" panose="020F0302020204030204"/>
            </a:rPr>
            <a:t> Security  or IT professional</a:t>
          </a:r>
          <a:r>
            <a:rPr lang="en-US" sz="2500" kern="1200" dirty="0"/>
            <a:t> for guidance</a:t>
          </a:r>
        </a:p>
      </dsp:txBody>
      <dsp:txXfrm>
        <a:off x="48547" y="2260216"/>
        <a:ext cx="10418506" cy="897406"/>
      </dsp:txXfrm>
    </dsp:sp>
    <dsp:sp modelId="{3B92DD2A-B011-499D-92C4-0DE42BC95234}">
      <dsp:nvSpPr>
        <dsp:cNvPr id="0" name=""/>
        <dsp:cNvSpPr/>
      </dsp:nvSpPr>
      <dsp:spPr>
        <a:xfrm>
          <a:off x="0" y="3278169"/>
          <a:ext cx="10515600" cy="994500"/>
        </a:xfrm>
        <a:prstGeom prst="roundRect">
          <a:avLst/>
        </a:prstGeom>
        <a:solidFill>
          <a:schemeClr val="accent5">
            <a:hueOff val="-6758543"/>
            <a:satOff val="-17419"/>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marL="0" lvl="0" indent="0" algn="l" defTabSz="1111250" rtl="0">
            <a:lnSpc>
              <a:spcPct val="90000"/>
            </a:lnSpc>
            <a:spcBef>
              <a:spcPct val="0"/>
            </a:spcBef>
            <a:spcAft>
              <a:spcPct val="35000"/>
            </a:spcAft>
            <a:buNone/>
          </a:pPr>
          <a:r>
            <a:rPr lang="en-US" sz="2500" kern="1200" dirty="0">
              <a:latin typeface="Calibri Light" panose="020F0302020204030204"/>
            </a:rPr>
            <a:t> </a:t>
          </a:r>
          <a:r>
            <a:rPr lang="en-US" sz="2500" kern="1200" dirty="0"/>
            <a:t>Provide as many details as possible related to the incident</a:t>
          </a:r>
        </a:p>
      </dsp:txBody>
      <dsp:txXfrm>
        <a:off x="48547" y="3326716"/>
        <a:ext cx="10418506" cy="897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F2E41-829C-4199-9839-2967DAAB1907}" type="datetimeFigureOut">
              <a:rPr lang="en-US" smtClean="0"/>
              <a:t>6/9/26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3FFAC6-29AE-4912-AC3A-FF91DA285322}" type="slidenum">
              <a:rPr lang="en-US" smtClean="0"/>
              <a:t>‹#›</a:t>
            </a:fld>
            <a:endParaRPr lang="en-US" dirty="0"/>
          </a:p>
        </p:txBody>
      </p:sp>
    </p:spTree>
    <p:extLst>
      <p:ext uri="{BB962C8B-B14F-4D97-AF65-F5344CB8AC3E}">
        <p14:creationId xmlns:p14="http://schemas.microsoft.com/office/powerpoint/2010/main" val="451084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t>Narrator</a:t>
            </a:r>
          </a:p>
          <a:p>
            <a:pPr>
              <a:lnSpc>
                <a:spcPct val="115000"/>
              </a:lnSpc>
            </a:pPr>
            <a:r>
              <a:rPr lang="en-US" dirty="0"/>
              <a:t>Welcome to 405d video on the topic of “Loss or Theft of Equipment and Data”.</a:t>
            </a:r>
          </a:p>
        </p:txBody>
      </p:sp>
      <p:sp>
        <p:nvSpPr>
          <p:cNvPr id="4" name="Slide Number Placeholder 3"/>
          <p:cNvSpPr>
            <a:spLocks noGrp="1"/>
          </p:cNvSpPr>
          <p:nvPr>
            <p:ph type="sldNum" sz="quarter" idx="5"/>
          </p:nvPr>
        </p:nvSpPr>
        <p:spPr/>
        <p:txBody>
          <a:bodyPr/>
          <a:lstStyle/>
          <a:p>
            <a:fld id="{FA3FFAC6-29AE-4912-AC3A-FF91DA285322}" type="slidenum">
              <a:rPr lang="en-US" smtClean="0"/>
              <a:t>1</a:t>
            </a:fld>
            <a:endParaRPr lang="en-US" dirty="0"/>
          </a:p>
        </p:txBody>
      </p:sp>
    </p:spTree>
    <p:extLst>
      <p:ext uri="{BB962C8B-B14F-4D97-AF65-F5344CB8AC3E}">
        <p14:creationId xmlns:p14="http://schemas.microsoft.com/office/powerpoint/2010/main" val="32524803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dirty="0">
                <a:solidFill>
                  <a:srgbClr val="333333"/>
                </a:solidFill>
                <a:effectLst/>
                <a:latin typeface="Source Sans Pro"/>
                <a:ea typeface="Source Sans Pro"/>
              </a:rPr>
              <a:t>Narrator:</a:t>
            </a:r>
          </a:p>
          <a:p>
            <a:r>
              <a:rPr lang="en-US" sz="1200" b="0" i="0" dirty="0">
                <a:solidFill>
                  <a:srgbClr val="333333"/>
                </a:solidFill>
                <a:effectLst/>
                <a:latin typeface="Source Sans Pro"/>
                <a:ea typeface="Source Sans Pro"/>
              </a:rPr>
              <a:t>Let’s talk about USB drives and potential data loss.</a:t>
            </a:r>
          </a:p>
          <a:p>
            <a:endParaRPr lang="en-US" sz="1200" b="0" i="0" dirty="0">
              <a:solidFill>
                <a:srgbClr val="333333"/>
              </a:solidFill>
              <a:effectLst/>
              <a:latin typeface="Source Sans Pro"/>
              <a:ea typeface="Source Sans Pro"/>
            </a:endParaRPr>
          </a:p>
          <a:p>
            <a:pPr marL="0" marR="0" fontAlgn="base"/>
            <a:r>
              <a:rPr lang="en-US" sz="1200" dirty="0">
                <a:effectLst/>
                <a:latin typeface="Calibri" panose="020F0502020204030204" pitchFamily="34" charset="0"/>
                <a:ea typeface="Times New Roman" panose="02020603050405020304" pitchFamily="18" charset="0"/>
              </a:rPr>
              <a:t>We more than likely have used a USB drive at one time or another.  What exactly is a USB Drive as it relates to data? </a:t>
            </a:r>
            <a:r>
              <a:rPr lang="en-US" sz="1200" b="1" dirty="0">
                <a:effectLst/>
                <a:latin typeface="Calibri" panose="020F0502020204030204" pitchFamily="34" charset="0"/>
                <a:ea typeface="Times New Roman" panose="02020603050405020304" pitchFamily="18" charset="0"/>
              </a:rPr>
              <a:t>USB is</a:t>
            </a:r>
            <a:r>
              <a:rPr lang="en-US" sz="1200" dirty="0">
                <a:effectLst/>
                <a:latin typeface="Calibri" panose="020F0502020204030204" pitchFamily="34" charset="0"/>
                <a:ea typeface="Times New Roman" panose="02020603050405020304" pitchFamily="18" charset="0"/>
              </a:rPr>
              <a:t> the abbreviation of Universal Serial Bus that </a:t>
            </a:r>
            <a:r>
              <a:rPr lang="en-US" sz="1200" b="1" dirty="0">
                <a:effectLst/>
                <a:latin typeface="Calibri" panose="020F0502020204030204" pitchFamily="34" charset="0"/>
                <a:ea typeface="Times New Roman" panose="02020603050405020304" pitchFamily="18" charset="0"/>
              </a:rPr>
              <a:t>is</a:t>
            </a:r>
            <a:r>
              <a:rPr lang="en-US" sz="1200" dirty="0">
                <a:effectLst/>
                <a:latin typeface="Calibri" panose="020F0502020204030204" pitchFamily="34" charset="0"/>
                <a:ea typeface="Times New Roman" panose="02020603050405020304" pitchFamily="18" charset="0"/>
              </a:rPr>
              <a:t> a technical specification of input and output interface. Basically, it can transmit data in and out of a device. </a:t>
            </a:r>
          </a:p>
          <a:p>
            <a:pPr marL="0" marR="0" fontAlgn="base"/>
            <a:endParaRPr lang="en-US" sz="1200" dirty="0">
              <a:effectLst/>
              <a:latin typeface="Times New Roman" panose="02020603050405020304" pitchFamily="18" charset="0"/>
              <a:ea typeface="Times New Roman" panose="02020603050405020304" pitchFamily="18" charset="0"/>
            </a:endParaRPr>
          </a:p>
          <a:p>
            <a:pPr marL="0" marR="0" fontAlgn="base"/>
            <a:r>
              <a:rPr lang="en-US" sz="1200" dirty="0">
                <a:effectLst/>
                <a:latin typeface="Calibri" panose="020F0502020204030204" pitchFamily="34" charset="0"/>
                <a:ea typeface="Times New Roman" panose="02020603050405020304" pitchFamily="18" charset="0"/>
              </a:rPr>
              <a:t>USB drives, sometimes known as thumb drives, are small, readily available, inexpensive, and portable, so they are popular for storing and transporting files from one computer to another. However, these same characteristics make them appealing to attackers.</a:t>
            </a:r>
            <a:endParaRPr lang="en-US" sz="1200" dirty="0">
              <a:effectLst/>
              <a:latin typeface="Times New Roman" panose="02020603050405020304" pitchFamily="18" charset="0"/>
              <a:ea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33333"/>
                </a:solidFill>
                <a:effectLst/>
                <a:latin typeface="+mn-lt"/>
              </a:rPr>
              <a:t>Cybercriminals have taken advantage of the simplicity of USB drives to replicate company logos or even hand them out at organizational conferences, embossed with logo and all!  Moral of this story is always on guard when using USB devices - know the source because the capabilities this small device holds, in most cases beneficial, may not be when a malicious actor has a different intent!</a:t>
            </a:r>
            <a:endParaRPr lang="en-US" dirty="0">
              <a:latin typeface="+mn-lt"/>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10</a:t>
            </a:fld>
            <a:endParaRPr lang="en-US" dirty="0"/>
          </a:p>
        </p:txBody>
      </p:sp>
    </p:spTree>
    <p:extLst>
      <p:ext uri="{BB962C8B-B14F-4D97-AF65-F5344CB8AC3E}">
        <p14:creationId xmlns:p14="http://schemas.microsoft.com/office/powerpoint/2010/main" val="36694143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333333"/>
                </a:solidFill>
                <a:effectLst/>
                <a:latin typeface="Source Sans Pro" panose="020B0503030403020204" pitchFamily="34" charset="0"/>
              </a:rPr>
              <a:t>If you do use USB drives, here are some key tips to protect your system and data –</a:t>
            </a:r>
          </a:p>
          <a:p>
            <a:pPr algn="l"/>
            <a:endParaRPr lang="en-US" b="0" i="0" dirty="0">
              <a:solidFill>
                <a:srgbClr val="333333"/>
              </a:solidFill>
              <a:effectLst/>
              <a:latin typeface="Source Sans Pro" panose="020B0503030403020204" pitchFamily="34" charset="0"/>
            </a:endParaRPr>
          </a:p>
          <a:p>
            <a:pPr algn="l">
              <a:buFont typeface="Arial" panose="020B0604020202020204" pitchFamily="34" charset="0"/>
              <a:buChar char="•"/>
            </a:pPr>
            <a:r>
              <a:rPr lang="en-US" b="1" i="0" dirty="0">
                <a:solidFill>
                  <a:srgbClr val="333333"/>
                </a:solidFill>
                <a:effectLst/>
                <a:latin typeface="Source Sans Pro" panose="020B0503030403020204" pitchFamily="34" charset="0"/>
              </a:rPr>
              <a:t>Do not plug an unknown USB drive into your computer. </a:t>
            </a:r>
            <a:r>
              <a:rPr lang="en-US" b="0" i="0" dirty="0">
                <a:solidFill>
                  <a:srgbClr val="333333"/>
                </a:solidFill>
                <a:effectLst/>
                <a:latin typeface="Source Sans Pro" panose="020B0503030403020204" pitchFamily="34" charset="0"/>
              </a:rPr>
              <a:t>If you find a USB drive, give it to the appropriate authorities (a location's security personnel, your organization's information technology [IT] department, etc.). Do not plug it into your computer to view the contents or to try to identify the owner.</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Take advantage of security features.</a:t>
            </a:r>
            <a:r>
              <a:rPr lang="en-US" b="0" i="0" dirty="0">
                <a:solidFill>
                  <a:srgbClr val="333333"/>
                </a:solidFill>
                <a:effectLst/>
                <a:latin typeface="Source Sans Pro" panose="020B0503030403020204" pitchFamily="34" charset="0"/>
              </a:rPr>
              <a:t> Use passwords and encryption on your USB drive to protect your data, and make sure that you have the information backed up in case your drive is lost.</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Keep personal and business USB drives separate. </a:t>
            </a:r>
            <a:r>
              <a:rPr lang="en-US" b="0" i="0" dirty="0">
                <a:solidFill>
                  <a:srgbClr val="333333"/>
                </a:solidFill>
                <a:effectLst/>
                <a:latin typeface="Source Sans Pro" panose="020B0503030403020204" pitchFamily="34" charset="0"/>
              </a:rPr>
              <a:t>Do not use personal USB drives on computers owned by your organization, and do not plug USB drives containing corporate information into your personal computer.</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Disable Autorun. </a:t>
            </a:r>
            <a:r>
              <a:rPr lang="en-US" b="0" i="0" dirty="0">
                <a:solidFill>
                  <a:srgbClr val="333333"/>
                </a:solidFill>
                <a:effectLst/>
                <a:latin typeface="Source Sans Pro" panose="020B0503030403020204" pitchFamily="34" charset="0"/>
              </a:rPr>
              <a:t>The Autorun feature causes removable media such as CDs, DVDs, and USB drives to open automatically when they are inserted into a drive. By disabling Autorun, you can prevent malicious code on an infected USB drive from opening automatically.</a:t>
            </a:r>
          </a:p>
          <a:p>
            <a:pPr algn="l">
              <a:buFont typeface="Arial" panose="020B0604020202020204" pitchFamily="34" charset="0"/>
              <a:buChar char="•"/>
            </a:pPr>
            <a:r>
              <a:rPr lang="en-US" b="1" i="0" dirty="0">
                <a:solidFill>
                  <a:srgbClr val="333333"/>
                </a:solidFill>
                <a:effectLst/>
                <a:latin typeface="Source Sans Pro" panose="020B0503030403020204" pitchFamily="34" charset="0"/>
              </a:rPr>
              <a:t>Use and maintain security software, and keep all software up to date. </a:t>
            </a:r>
            <a:r>
              <a:rPr lang="en-US" b="0" i="0" dirty="0">
                <a:solidFill>
                  <a:srgbClr val="333333"/>
                </a:solidFill>
                <a:effectLst/>
                <a:latin typeface="Source Sans Pro" panose="020B0503030403020204" pitchFamily="34" charset="0"/>
              </a:rPr>
              <a:t>Use a firewall, antivirus software, and anti-spyware software to make your computer less vulnerable to attacks, Also, keep the software on your computer up to date</a:t>
            </a:r>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11</a:t>
            </a:fld>
            <a:endParaRPr lang="en-US" dirty="0"/>
          </a:p>
        </p:txBody>
      </p:sp>
    </p:spTree>
    <p:extLst>
      <p:ext uri="{BB962C8B-B14F-4D97-AF65-F5344CB8AC3E}">
        <p14:creationId xmlns:p14="http://schemas.microsoft.com/office/powerpoint/2010/main" val="28930700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According to the IBM report of all industries across the country, accidental data loss or lost device ranked 6</a:t>
            </a:r>
            <a:r>
              <a:rPr lang="en-US" baseline="30000" dirty="0"/>
              <a:t>th</a:t>
            </a:r>
            <a:r>
              <a:rPr lang="en-US" dirty="0"/>
              <a:t> in terms of average cost and frequency of data breaches by this attack vector.  This evidence alone demonstrates the critical need to be so aware of the importance of device and data security.  </a:t>
            </a:r>
          </a:p>
          <a:p>
            <a:endParaRPr lang="en-US" dirty="0"/>
          </a:p>
          <a:p>
            <a:r>
              <a:rPr lang="en-US" dirty="0"/>
              <a:t>But let’s have a moment of levity and see if you can provide the correct answer to this Jeopardy question!!</a:t>
            </a:r>
          </a:p>
          <a:p>
            <a:endParaRPr lang="en-US" dirty="0"/>
          </a:p>
          <a:p>
            <a:r>
              <a:rPr lang="en-US" dirty="0"/>
              <a:t>Narrator read slide as the host playing the game:</a:t>
            </a:r>
          </a:p>
          <a:p>
            <a:r>
              <a:rPr lang="en-US" dirty="0"/>
              <a:t>Category is:</a:t>
            </a:r>
          </a:p>
          <a:p>
            <a:r>
              <a:rPr lang="en-US" dirty="0"/>
              <a:t>For $1000</a:t>
            </a:r>
          </a:p>
          <a:p>
            <a:r>
              <a:rPr lang="en-US" dirty="0"/>
              <a:t>The correct answer is:</a:t>
            </a:r>
          </a:p>
        </p:txBody>
      </p:sp>
      <p:sp>
        <p:nvSpPr>
          <p:cNvPr id="4" name="Slide Number Placeholder 3"/>
          <p:cNvSpPr>
            <a:spLocks noGrp="1"/>
          </p:cNvSpPr>
          <p:nvPr>
            <p:ph type="sldNum" sz="quarter" idx="5"/>
          </p:nvPr>
        </p:nvSpPr>
        <p:spPr/>
        <p:txBody>
          <a:bodyPr/>
          <a:lstStyle/>
          <a:p>
            <a:fld id="{FA3FFAC6-29AE-4912-AC3A-FF91DA285322}" type="slidenum">
              <a:rPr lang="en-US" smtClean="0"/>
              <a:t>12</a:t>
            </a:fld>
            <a:endParaRPr lang="en-US" dirty="0"/>
          </a:p>
        </p:txBody>
      </p:sp>
    </p:spTree>
    <p:extLst>
      <p:ext uri="{BB962C8B-B14F-4D97-AF65-F5344CB8AC3E}">
        <p14:creationId xmlns:p14="http://schemas.microsoft.com/office/powerpoint/2010/main" val="8648714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 read slide:</a:t>
            </a:r>
          </a:p>
        </p:txBody>
      </p:sp>
      <p:sp>
        <p:nvSpPr>
          <p:cNvPr id="4" name="Slide Number Placeholder 3"/>
          <p:cNvSpPr>
            <a:spLocks noGrp="1"/>
          </p:cNvSpPr>
          <p:nvPr>
            <p:ph type="sldNum" sz="quarter" idx="5"/>
          </p:nvPr>
        </p:nvSpPr>
        <p:spPr/>
        <p:txBody>
          <a:bodyPr/>
          <a:lstStyle/>
          <a:p>
            <a:fld id="{FA3FFAC6-29AE-4912-AC3A-FF91DA285322}" type="slidenum">
              <a:rPr lang="en-US" smtClean="0"/>
              <a:t>13</a:t>
            </a:fld>
            <a:endParaRPr lang="en-US" dirty="0"/>
          </a:p>
        </p:txBody>
      </p:sp>
    </p:spTree>
    <p:extLst>
      <p:ext uri="{BB962C8B-B14F-4D97-AF65-F5344CB8AC3E}">
        <p14:creationId xmlns:p14="http://schemas.microsoft.com/office/powerpoint/2010/main" val="28060237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Narrator:</a:t>
            </a: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By now, I am certain you understand the importance of data security and what happens with any loss or theft of data or equipment.  In this field, we must do everything to protect patient safety, including their medical information.  Cyber risks can threaten your own individual ability to use your computer system and access information.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It can impact your organization's reputation leading to a loss of trust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It can certainly impact the bottom line financially – the costs of cyber impacts in this scenario are huge as you can imagine. Even after you recover a loss device the data may have been erased and completely lost.  This results in business disruption and compromised patient safety and may require notification to patients, applicable regulatory agencies and/or the media.</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And lastly, the overall survival of your organization, depending on the size of the impact and the capability of the organization to rebound from the costs incurred.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As it relates to this topic of “loss or theft of equipment or data, imagine how the loss of data would directly apply to all four of these concerns?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0" marR="0" fontAlgn="base">
              <a:lnSpc>
                <a:spcPct val="107000"/>
              </a:lnSpc>
              <a:spcBef>
                <a:spcPts val="0"/>
              </a:spcBef>
              <a:spcAft>
                <a:spcPts val="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The role we all play to be aware of and react to cybersecurity threats ensures a safer environment for ourselves and our patients.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14</a:t>
            </a:fld>
            <a:endParaRPr lang="en-US" dirty="0"/>
          </a:p>
        </p:txBody>
      </p:sp>
    </p:spTree>
    <p:extLst>
      <p:ext uri="{BB962C8B-B14F-4D97-AF65-F5344CB8AC3E}">
        <p14:creationId xmlns:p14="http://schemas.microsoft.com/office/powerpoint/2010/main" val="21952177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Its important to know your organization’s policies and procedures regarding  to your equipment.  We realize that not everyone has a laptop or tablet that you are allowed to take away from the office, but many of you do have that privilege.  For those who don’t, there are still many polices and procedures everyone should be familiar with at your workplace.</a:t>
            </a:r>
            <a:endParaRPr lang="en-US" dirty="0">
              <a:cs typeface="Calibri"/>
            </a:endParaRPr>
          </a:p>
          <a:p>
            <a:pPr marL="228600" indent="-228600">
              <a:buAutoNum type="arabicPeriod"/>
            </a:pPr>
            <a:r>
              <a:rPr lang="en-US" dirty="0"/>
              <a:t>What are the rules for traveling with equipment?</a:t>
            </a:r>
            <a:endParaRPr lang="en-US" dirty="0">
              <a:cs typeface="Calibri"/>
            </a:endParaRPr>
          </a:p>
          <a:p>
            <a:pPr marL="228600" indent="-228600">
              <a:buAutoNum type="arabicPeriod"/>
            </a:pPr>
            <a:r>
              <a:rPr lang="en-US" dirty="0"/>
              <a:t>Can I work remotely/offsite and how do I access sensitive information?</a:t>
            </a:r>
            <a:endParaRPr lang="en-US" dirty="0">
              <a:cs typeface="Calibri"/>
            </a:endParaRPr>
          </a:p>
          <a:p>
            <a:pPr marL="228600" indent="-228600">
              <a:buAutoNum type="arabicPeriod"/>
            </a:pPr>
            <a:r>
              <a:rPr lang="en-US" dirty="0"/>
              <a:t>Can I use USB device for storage?</a:t>
            </a:r>
            <a:endParaRPr lang="en-US" dirty="0">
              <a:cs typeface="Calibri"/>
            </a:endParaRPr>
          </a:p>
          <a:p>
            <a:pPr marL="228600" indent="-228600">
              <a:buAutoNum type="arabicPeriod"/>
            </a:pPr>
            <a:r>
              <a:rPr lang="en-US" dirty="0"/>
              <a:t>Do I know how to encrypt sensitive data?</a:t>
            </a:r>
            <a:endParaRPr lang="en-US" dirty="0">
              <a:cs typeface="Calibri"/>
            </a:endParaRPr>
          </a:p>
          <a:p>
            <a:pPr marL="228600" indent="-228600">
              <a:buAutoNum type="arabicPeriod"/>
            </a:pPr>
            <a:r>
              <a:rPr lang="en-US" dirty="0"/>
              <a:t>And what about a secure network to transmit that data, especially if I am in a remote setting? What is the VPN or virtual private network, how do I use it, what password/access information do I need ahead of time?</a:t>
            </a:r>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15</a:t>
            </a:fld>
            <a:endParaRPr lang="en-US" dirty="0"/>
          </a:p>
        </p:txBody>
      </p:sp>
    </p:spTree>
    <p:extLst>
      <p:ext uri="{BB962C8B-B14F-4D97-AF65-F5344CB8AC3E}">
        <p14:creationId xmlns:p14="http://schemas.microsoft.com/office/powerpoint/2010/main" val="26209555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Knowledge check as stated:</a:t>
            </a:r>
          </a:p>
        </p:txBody>
      </p:sp>
      <p:sp>
        <p:nvSpPr>
          <p:cNvPr id="4" name="Slide Number Placeholder 3"/>
          <p:cNvSpPr>
            <a:spLocks noGrp="1"/>
          </p:cNvSpPr>
          <p:nvPr>
            <p:ph type="sldNum" sz="quarter" idx="5"/>
          </p:nvPr>
        </p:nvSpPr>
        <p:spPr/>
        <p:txBody>
          <a:bodyPr/>
          <a:lstStyle/>
          <a:p>
            <a:fld id="{FA3FFAC6-29AE-4912-AC3A-FF91DA285322}" type="slidenum">
              <a:rPr lang="en-US" smtClean="0"/>
              <a:t>16</a:t>
            </a:fld>
            <a:endParaRPr lang="en-US" dirty="0"/>
          </a:p>
        </p:txBody>
      </p:sp>
    </p:spTree>
    <p:extLst>
      <p:ext uri="{BB962C8B-B14F-4D97-AF65-F5344CB8AC3E}">
        <p14:creationId xmlns:p14="http://schemas.microsoft.com/office/powerpoint/2010/main" val="9320907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Read answer to the Knowledge Check</a:t>
            </a:r>
          </a:p>
        </p:txBody>
      </p:sp>
      <p:sp>
        <p:nvSpPr>
          <p:cNvPr id="4" name="Slide Number Placeholder 3"/>
          <p:cNvSpPr>
            <a:spLocks noGrp="1"/>
          </p:cNvSpPr>
          <p:nvPr>
            <p:ph type="sldNum" sz="quarter" idx="5"/>
          </p:nvPr>
        </p:nvSpPr>
        <p:spPr/>
        <p:txBody>
          <a:bodyPr/>
          <a:lstStyle/>
          <a:p>
            <a:fld id="{FA3FFAC6-29AE-4912-AC3A-FF91DA285322}" type="slidenum">
              <a:rPr lang="en-US" smtClean="0"/>
              <a:t>17</a:t>
            </a:fld>
            <a:endParaRPr lang="en-US" dirty="0"/>
          </a:p>
        </p:txBody>
      </p:sp>
    </p:spTree>
    <p:extLst>
      <p:ext uri="{BB962C8B-B14F-4D97-AF65-F5344CB8AC3E}">
        <p14:creationId xmlns:p14="http://schemas.microsoft.com/office/powerpoint/2010/main" val="23767028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ts val="0"/>
              </a:spcBef>
              <a:spcAft>
                <a:spcPct val="0"/>
              </a:spcAft>
              <a:buClrTx/>
              <a:buSzTx/>
              <a:buFontTx/>
              <a:buNone/>
              <a:tabLst/>
              <a:defRPr/>
            </a:pPr>
            <a:r>
              <a:rPr lang="en-US" b="0" dirty="0">
                <a:latin typeface="+mn-lt"/>
              </a:rPr>
              <a:t>Narrator</a:t>
            </a:r>
          </a:p>
          <a:p>
            <a:pPr>
              <a:buFont typeface="Arial" panose="020B0604020202020204" pitchFamily="34" charset="0"/>
              <a:buNone/>
            </a:pPr>
            <a:r>
              <a:rPr lang="en-US" sz="1200" b="0" i="0" dirty="0">
                <a:solidFill>
                  <a:srgbClr val="333333"/>
                </a:solidFill>
                <a:effectLst/>
                <a:latin typeface="+mn-lt"/>
                <a:ea typeface="Source Sans Pro"/>
              </a:rPr>
              <a:t>Here are a few recommendations to follow related to how you can </a:t>
            </a:r>
            <a:r>
              <a:rPr lang="en-US" b="0" dirty="0">
                <a:solidFill>
                  <a:srgbClr val="333333"/>
                </a:solidFill>
                <a:latin typeface="+mn-lt"/>
                <a:ea typeface="Source Sans Pro"/>
              </a:rPr>
              <a:t>prevent loss or theft of equipment or data! Always</a:t>
            </a:r>
            <a:r>
              <a:rPr lang="en-US" sz="1200" b="0" i="0" dirty="0">
                <a:solidFill>
                  <a:srgbClr val="333333"/>
                </a:solidFill>
                <a:effectLst/>
                <a:latin typeface="+mn-lt"/>
                <a:ea typeface="Source Sans Pro"/>
              </a:rPr>
              <a:t> be sure to ask your Manager or IT </a:t>
            </a:r>
            <a:r>
              <a:rPr lang="en-US" b="0" dirty="0">
                <a:solidFill>
                  <a:srgbClr val="333333"/>
                </a:solidFill>
                <a:latin typeface="+mn-lt"/>
                <a:ea typeface="Source Sans Pro"/>
              </a:rPr>
              <a:t>supervisor/administrator</a:t>
            </a:r>
            <a:r>
              <a:rPr lang="en-US" sz="1200" b="0" i="0" dirty="0">
                <a:solidFill>
                  <a:srgbClr val="333333"/>
                </a:solidFill>
                <a:effectLst/>
                <a:latin typeface="+mn-lt"/>
                <a:ea typeface="Source Sans Pro"/>
              </a:rPr>
              <a:t> for your facility or organization’s policies and keep them close by your workstation</a:t>
            </a:r>
            <a:r>
              <a:rPr lang="en-US" b="0" dirty="0">
                <a:solidFill>
                  <a:srgbClr val="333333"/>
                </a:solidFill>
                <a:latin typeface="+mn-lt"/>
                <a:ea typeface="Source Sans Pro"/>
              </a:rPr>
              <a:t> as a reference.</a:t>
            </a:r>
            <a:endParaRPr lang="en-US" sz="1200" b="0" i="0" dirty="0">
              <a:solidFill>
                <a:srgbClr val="333333"/>
              </a:solidFill>
              <a:effectLst/>
              <a:latin typeface="+mn-lt"/>
              <a:ea typeface="Source Sans Pro"/>
            </a:endParaRPr>
          </a:p>
          <a:p>
            <a:endParaRPr lang="en-US" b="0" dirty="0">
              <a:solidFill>
                <a:srgbClr val="333333"/>
              </a:solidFill>
              <a:latin typeface="+mn-lt"/>
              <a:ea typeface="Source Sans Pro"/>
            </a:endParaRPr>
          </a:p>
          <a:p>
            <a:r>
              <a:rPr lang="en-US" b="0" dirty="0">
                <a:solidFill>
                  <a:srgbClr val="333333"/>
                </a:solidFill>
                <a:latin typeface="+mn-lt"/>
                <a:ea typeface="Source Sans Pro"/>
              </a:rPr>
              <a:t>Narrator boxes as outlined</a:t>
            </a:r>
            <a:endParaRPr lang="en-US" sz="1200" b="0" i="0" dirty="0">
              <a:solidFill>
                <a:srgbClr val="333333"/>
              </a:solidFill>
              <a:effectLst/>
              <a:latin typeface="+mn-lt"/>
              <a:ea typeface="Source Sans Pro"/>
            </a:endParaRPr>
          </a:p>
          <a:p>
            <a:pPr algn="l"/>
            <a:endParaRPr lang="en-US" sz="1200" b="0" i="0" dirty="0">
              <a:solidFill>
                <a:srgbClr val="333333"/>
              </a:solidFill>
              <a:effectLst/>
              <a:latin typeface="+mn-lt"/>
              <a:ea typeface="Source Sans Pro" panose="020B0503030403020204" pitchFamily="34" charset="0"/>
            </a:endParaRPr>
          </a:p>
          <a:p>
            <a:pPr>
              <a:buFont typeface="Arial" panose="020B0604020202020204" pitchFamily="34" charset="0"/>
              <a:buChar char="•"/>
            </a:pPr>
            <a:endParaRPr lang="en-US" b="1" dirty="0">
              <a:solidFill>
                <a:srgbClr val="333333"/>
              </a:solidFill>
              <a:latin typeface="Source Sans Pro" panose="020B0503030403020204" pitchFamily="34" charset="0"/>
              <a:ea typeface="Source Sans Pro" panose="020B0503030403020204" pitchFamily="34" charset="0"/>
            </a:endParaRPr>
          </a:p>
          <a:p>
            <a:pPr>
              <a:buFont typeface="Arial" panose="020B0604020202020204" pitchFamily="34" charset="0"/>
              <a:buChar char="•"/>
            </a:pPr>
            <a:endParaRPr lang="en-US" b="1" dirty="0">
              <a:solidFill>
                <a:srgbClr val="333333"/>
              </a:solidFill>
              <a:latin typeface="Source Sans Pro" panose="020B0503030403020204" pitchFamily="34" charset="0"/>
              <a:ea typeface="Source Sans Pro" panose="020B0503030403020204" pitchFamily="34" charset="0"/>
            </a:endParaRPr>
          </a:p>
          <a:p>
            <a:pPr>
              <a:buFont typeface="Arial" panose="020B0604020202020204" pitchFamily="34" charset="0"/>
              <a:buChar char="•"/>
            </a:pPr>
            <a:endParaRPr lang="en-US" dirty="0">
              <a:solidFill>
                <a:srgbClr val="333333"/>
              </a:solidFill>
              <a:latin typeface="Source Sans Pro" panose="020B0503030403020204" pitchFamily="34" charset="0"/>
              <a:ea typeface="Source Sans Pro" panose="020B0503030403020204" pitchFamily="34" charset="0"/>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18</a:t>
            </a:fld>
            <a:endParaRPr lang="en-US" dirty="0"/>
          </a:p>
        </p:txBody>
      </p:sp>
    </p:spTree>
    <p:extLst>
      <p:ext uri="{BB962C8B-B14F-4D97-AF65-F5344CB8AC3E}">
        <p14:creationId xmlns:p14="http://schemas.microsoft.com/office/powerpoint/2010/main" val="35481674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Lets review these key summary tips: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most important thing you need to know is this: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As soon as you realize that your device or equipment has been stolen or misplaced, your supervisor and IT security professional should be notified immediately so appropriate measures can be taken to safeguard the data saved on your device or equipment.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security support staff or similar point of contact should be notified when a work device or equipment has been misplaced, lost, or stolen. The data saved on them are now compromised and susceptible to unauthorized access, dissemination, and use. This is a serious cyber breach and should be handled by trained IT security professionals.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19</a:t>
            </a:fld>
            <a:endParaRPr lang="en-US" dirty="0"/>
          </a:p>
        </p:txBody>
      </p:sp>
    </p:spTree>
    <p:extLst>
      <p:ext uri="{BB962C8B-B14F-4D97-AF65-F5344CB8AC3E}">
        <p14:creationId xmlns:p14="http://schemas.microsoft.com/office/powerpoint/2010/main" val="278598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Times New Roman" panose="02020603050405020304" pitchFamily="18" charset="0"/>
              </a:rPr>
              <a:t>Narrator</a:t>
            </a:r>
          </a:p>
          <a:p>
            <a:pPr>
              <a:lnSpc>
                <a:spcPct val="115000"/>
              </a:lnSpc>
            </a:pPr>
            <a:r>
              <a:rPr lang="en-US" sz="1100" dirty="0">
                <a:ea typeface="Calibri" panose="020F0502020204030204" pitchFamily="34" charset="0"/>
                <a:cs typeface="Times New Roman" panose="02020603050405020304" pitchFamily="18" charset="0"/>
              </a:rPr>
              <a:t>Read slide as is..this is  an actual event that happened </a:t>
            </a: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a:t>
            </a:fld>
            <a:endParaRPr lang="en-US" dirty="0"/>
          </a:p>
        </p:txBody>
      </p:sp>
    </p:spTree>
    <p:extLst>
      <p:ext uri="{BB962C8B-B14F-4D97-AF65-F5344CB8AC3E}">
        <p14:creationId xmlns:p14="http://schemas.microsoft.com/office/powerpoint/2010/main" val="1673657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Narrator: </a:t>
            </a:r>
          </a:p>
          <a:p>
            <a:r>
              <a:rPr lang="en-US" sz="1000" dirty="0"/>
              <a:t>Read  slide as is, provide direction to complete the Certificate of Completion per your organization policy.</a:t>
            </a:r>
          </a:p>
        </p:txBody>
      </p:sp>
      <p:sp>
        <p:nvSpPr>
          <p:cNvPr id="4" name="Slide Number Placeholder 3"/>
          <p:cNvSpPr>
            <a:spLocks noGrp="1"/>
          </p:cNvSpPr>
          <p:nvPr>
            <p:ph type="sldNum" sz="quarter" idx="5"/>
          </p:nvPr>
        </p:nvSpPr>
        <p:spPr/>
        <p:txBody>
          <a:bodyPr/>
          <a:lstStyle/>
          <a:p>
            <a:fld id="{FA3FFAC6-29AE-4912-AC3A-FF91DA285322}" type="slidenum">
              <a:rPr lang="en-US" smtClean="0"/>
              <a:t>20</a:t>
            </a:fld>
            <a:endParaRPr lang="en-US" dirty="0"/>
          </a:p>
        </p:txBody>
      </p:sp>
    </p:spTree>
    <p:extLst>
      <p:ext uri="{BB962C8B-B14F-4D97-AF65-F5344CB8AC3E}">
        <p14:creationId xmlns:p14="http://schemas.microsoft.com/office/powerpoint/2010/main" val="273378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21</a:t>
            </a:fld>
            <a:endParaRPr lang="en-US" dirty="0"/>
          </a:p>
        </p:txBody>
      </p:sp>
    </p:spTree>
    <p:extLst>
      <p:ext uri="{BB962C8B-B14F-4D97-AF65-F5344CB8AC3E}">
        <p14:creationId xmlns:p14="http://schemas.microsoft.com/office/powerpoint/2010/main" val="3285178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sz="1200" dirty="0">
                <a:ea typeface="Calibri" panose="020F0502020204030204" pitchFamily="34" charset="0"/>
                <a:cs typeface="Times New Roman" panose="02020603050405020304" pitchFamily="18" charset="0"/>
              </a:rPr>
              <a:t>Narrator:</a:t>
            </a:r>
          </a:p>
          <a:p>
            <a:pPr>
              <a:lnSpc>
                <a:spcPct val="115000"/>
              </a:lnSpc>
            </a:pPr>
            <a:endParaRPr lang="en-US" sz="1200" dirty="0">
              <a:ea typeface="Calibri" panose="020F0502020204030204" pitchFamily="34" charset="0"/>
              <a:cs typeface="Times New Roman" panose="02020603050405020304" pitchFamily="18" charset="0"/>
            </a:endParaRPr>
          </a:p>
          <a:p>
            <a:pPr>
              <a:lnSpc>
                <a:spcPct val="115000"/>
              </a:lnSpc>
            </a:pPr>
            <a:r>
              <a:rPr lang="en-US" sz="1200" dirty="0">
                <a:ea typeface="Calibri" panose="020F0502020204030204" pitchFamily="34" charset="0"/>
                <a:cs typeface="Times New Roman" panose="02020603050405020304" pitchFamily="18" charset="0"/>
              </a:rPr>
              <a:t>In each of the lessons of this course you will be presented with:</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Overview</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Discussion with examples</a:t>
            </a:r>
          </a:p>
          <a:p>
            <a:pPr marL="457200" indent="-228600">
              <a:lnSpc>
                <a:spcPct val="115000"/>
              </a:lnSpc>
              <a:buFont typeface="Symbol" pitchFamily="2" charset="2"/>
              <a:buChar char=""/>
            </a:pPr>
            <a:r>
              <a:rPr lang="en-US" sz="1200" dirty="0">
                <a:ea typeface="Calibri" panose="020F0502020204030204" pitchFamily="34" charset="0"/>
                <a:cs typeface="Times New Roman" panose="02020603050405020304" pitchFamily="18" charset="0"/>
              </a:rPr>
              <a:t>Lesson Scenario with Knowledge Checks</a:t>
            </a:r>
          </a:p>
          <a:p>
            <a:pPr marL="228600">
              <a:lnSpc>
                <a:spcPct val="115000"/>
              </a:lnSpc>
            </a:pPr>
            <a:endParaRPr lang="en-US" sz="1200" dirty="0">
              <a:ea typeface="Calibri" panose="020F0502020204030204" pitchFamily="34" charset="0"/>
              <a:cs typeface="Times New Roman" panose="02020603050405020304" pitchFamily="18" charset="0"/>
            </a:endParaRPr>
          </a:p>
          <a:p>
            <a:pPr>
              <a:lnSpc>
                <a:spcPct val="115000"/>
              </a:lnSpc>
            </a:pPr>
            <a:r>
              <a:rPr lang="en-US" sz="1200" dirty="0">
                <a:cs typeface="Times New Roman" panose="02020603050405020304" pitchFamily="18" charset="0"/>
              </a:rPr>
              <a:t> Let’s begin!</a:t>
            </a:r>
            <a:endParaRPr lang="en-US" dirty="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3</a:t>
            </a:fld>
            <a:endParaRPr lang="en-US" dirty="0"/>
          </a:p>
        </p:txBody>
      </p:sp>
    </p:spTree>
    <p:extLst>
      <p:ext uri="{BB962C8B-B14F-4D97-AF65-F5344CB8AC3E}">
        <p14:creationId xmlns:p14="http://schemas.microsoft.com/office/powerpoint/2010/main" val="633843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dirty="0">
                <a:effectLst/>
                <a:latin typeface="Calibri"/>
                <a:ea typeface="Calibri" panose="020F0502020204030204" pitchFamily="34" charset="0"/>
                <a:cs typeface="Calibri"/>
              </a:rPr>
              <a:t>Narrator:</a:t>
            </a:r>
          </a:p>
          <a:p>
            <a:pPr algn="ctr"/>
            <a:endParaRPr lang="en-US" sz="1200" dirty="0">
              <a:effectLst/>
              <a:latin typeface="Calibri"/>
              <a:ea typeface="Calibri" panose="020F0502020204030204" pitchFamily="34" charset="0"/>
              <a:cs typeface="Calibri"/>
            </a:endParaRPr>
          </a:p>
          <a:p>
            <a:pPr algn="l"/>
            <a:r>
              <a:rPr lang="en-US" sz="1200" dirty="0">
                <a:effectLst/>
                <a:latin typeface="Calibri"/>
                <a:ea typeface="Calibri" panose="020F0502020204030204" pitchFamily="34" charset="0"/>
                <a:cs typeface="Calibri"/>
              </a:rPr>
              <a:t>Every day, mobile devices such as laptops, tablets, smartphones, and USB/thumb drives are lost or stolen, and they end up in the hands of hackers. Theft of equipment and data is an ever-present and ongoing threat for all organizations</a:t>
            </a:r>
          </a:p>
          <a:p>
            <a:pPr algn="l"/>
            <a:r>
              <a:rPr lang="en-US" dirty="0">
                <a:cs typeface="Calibri"/>
              </a:rPr>
              <a:t>Let's take a look at these statistics, some are surprising for sure.</a:t>
            </a:r>
          </a:p>
          <a:p>
            <a:r>
              <a:rPr lang="en-US" dirty="0">
                <a:cs typeface="Calibri"/>
              </a:rPr>
              <a:t>NARRATOR, read the stats</a:t>
            </a:r>
          </a:p>
          <a:p>
            <a:pPr algn="ctr"/>
            <a:endParaRPr lang="en-US" dirty="0"/>
          </a:p>
          <a:p>
            <a:r>
              <a:rPr lang="en-US" dirty="0"/>
              <a:t> And when we expand the topic to include </a:t>
            </a:r>
            <a:r>
              <a:rPr lang="en-US" b="1" dirty="0"/>
              <a:t>loss of data or information on all of those device</a:t>
            </a:r>
            <a:r>
              <a:rPr lang="en-US" dirty="0"/>
              <a:t>s, we open up an expansive additional risk.  Cybercriminals do both – they steal the physical device and the valuable data stored on that device as well.  Too often, human error is involved in the loss of equipment and the subsequent data on that device.</a:t>
            </a:r>
            <a:endParaRPr lang="en-US" dirty="0">
              <a:cs typeface="Calibri"/>
            </a:endParaRPr>
          </a:p>
          <a:p>
            <a:r>
              <a:rPr lang="en-US" dirty="0"/>
              <a:t> </a:t>
            </a:r>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FA3FFAC6-29AE-4912-AC3A-FF91DA285322}" type="slidenum">
              <a:rPr lang="en-US" smtClean="0"/>
              <a:t>4</a:t>
            </a:fld>
            <a:endParaRPr lang="en-US" dirty="0"/>
          </a:p>
        </p:txBody>
      </p:sp>
    </p:spTree>
    <p:extLst>
      <p:ext uri="{BB962C8B-B14F-4D97-AF65-F5344CB8AC3E}">
        <p14:creationId xmlns:p14="http://schemas.microsoft.com/office/powerpoint/2010/main" val="120847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r>
              <a:rPr lang="en-US" dirty="0"/>
              <a:t>How many of us, especially as it relates to mobile devices, have said “where did I put my cell phone?”</a:t>
            </a:r>
          </a:p>
          <a:p>
            <a:endParaRPr lang="en-US" dirty="0"/>
          </a:p>
          <a:p>
            <a:r>
              <a:rPr lang="en-US" dirty="0"/>
              <a:t>As in the example we shared at the beginning of this video, it only take a few seconds to misplace a device or let it out of your sight for a moment.</a:t>
            </a:r>
            <a:endParaRPr lang="en-US" dirty="0">
              <a:cs typeface="Calibri"/>
            </a:endParaRPr>
          </a:p>
          <a:p>
            <a:r>
              <a:rPr lang="en-US" dirty="0"/>
              <a:t>But there are other ways in addition to losing the physical device, where your data can be stolen.  </a:t>
            </a:r>
          </a:p>
          <a:p>
            <a:r>
              <a:rPr lang="en-US" dirty="0"/>
              <a:t>A few of those are listed on the screen – </a:t>
            </a:r>
            <a:endParaRPr lang="en-US" dirty="0">
              <a:cs typeface="Calibri"/>
            </a:endParaRPr>
          </a:p>
          <a:p>
            <a:r>
              <a:rPr lang="en-US" dirty="0"/>
              <a:t>No using proper password policy? Did you update your password when prompted?</a:t>
            </a:r>
            <a:endParaRPr lang="en-US" dirty="0">
              <a:cs typeface="Calibri"/>
            </a:endParaRPr>
          </a:p>
          <a:p>
            <a:r>
              <a:rPr lang="en-US" dirty="0"/>
              <a:t>Have you given your password to someone else to access a system/program?</a:t>
            </a:r>
            <a:endParaRPr lang="en-US" dirty="0">
              <a:cs typeface="Calibri"/>
            </a:endParaRPr>
          </a:p>
          <a:p>
            <a:r>
              <a:rPr lang="en-US" dirty="0"/>
              <a:t>Have you accessed an internet site on your work computer that could be risky?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rgbClr val="000000"/>
                </a:solidFill>
                <a:effectLst/>
                <a:latin typeface="Calibri" panose="020F0502020204030204" pitchFamily="34" charset="0"/>
                <a:ea typeface="Times New Roman" panose="02020603050405020304" pitchFamily="18" charset="0"/>
              </a:rPr>
              <a:t>All key points to keep in mind as it relates to both physical loss and data loss.</a:t>
            </a:r>
            <a:endParaRPr lang="en-US" sz="1200" dirty="0">
              <a:effectLst/>
              <a:latin typeface="Times New Roman" panose="02020603050405020304" pitchFamily="18" charset="0"/>
              <a:ea typeface="Times New Roman" panose="02020603050405020304" pitchFamily="18" charset="0"/>
            </a:endParaRPr>
          </a:p>
          <a:p>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5</a:t>
            </a:fld>
            <a:endParaRPr lang="en-US" dirty="0"/>
          </a:p>
        </p:txBody>
      </p:sp>
    </p:spTree>
    <p:extLst>
      <p:ext uri="{BB962C8B-B14F-4D97-AF65-F5344CB8AC3E}">
        <p14:creationId xmlns:p14="http://schemas.microsoft.com/office/powerpoint/2010/main" val="16284238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Narrator</a:t>
            </a:r>
          </a:p>
          <a:p>
            <a:endParaRPr lang="en-US" dirty="0"/>
          </a:p>
          <a:p>
            <a:r>
              <a:rPr lang="en-US" dirty="0"/>
              <a:t>Let’s Review</a:t>
            </a:r>
          </a:p>
          <a:p>
            <a:r>
              <a:rPr lang="en-US" dirty="0"/>
              <a:t>Here is your first Knowledge Check:</a:t>
            </a:r>
          </a:p>
          <a:p>
            <a:endParaRPr lang="en-US" dirty="0"/>
          </a:p>
          <a:p>
            <a:pPr marL="0" indent="0">
              <a:buNone/>
            </a:pPr>
            <a:r>
              <a:rPr lang="en-US" dirty="0"/>
              <a:t>Read slide as is, outline each answer</a:t>
            </a:r>
          </a:p>
        </p:txBody>
      </p:sp>
      <p:sp>
        <p:nvSpPr>
          <p:cNvPr id="4" name="Slide Number Placeholder 3"/>
          <p:cNvSpPr>
            <a:spLocks noGrp="1"/>
          </p:cNvSpPr>
          <p:nvPr>
            <p:ph type="sldNum" sz="quarter" idx="5"/>
          </p:nvPr>
        </p:nvSpPr>
        <p:spPr/>
        <p:txBody>
          <a:bodyPr/>
          <a:lstStyle/>
          <a:p>
            <a:fld id="{FA3FFAC6-29AE-4912-AC3A-FF91DA285322}" type="slidenum">
              <a:rPr lang="en-US" smtClean="0"/>
              <a:t>6</a:t>
            </a:fld>
            <a:endParaRPr lang="en-US" dirty="0"/>
          </a:p>
        </p:txBody>
      </p:sp>
    </p:spTree>
    <p:extLst>
      <p:ext uri="{BB962C8B-B14F-4D97-AF65-F5344CB8AC3E}">
        <p14:creationId xmlns:p14="http://schemas.microsoft.com/office/powerpoint/2010/main" val="3824561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a:t>Narrator</a:t>
            </a:r>
          </a:p>
          <a:p>
            <a:pPr marL="0" indent="0">
              <a:buNone/>
            </a:pPr>
            <a:r>
              <a:rPr lang="en-US" dirty="0"/>
              <a:t>The correct answer is: C</a:t>
            </a:r>
          </a:p>
          <a:p>
            <a:pPr marL="0" indent="0">
              <a:buNone/>
            </a:pPr>
            <a:r>
              <a:rPr lang="en-US" dirty="0"/>
              <a:t>Navigating to a system you are unfamiliar with poses a security risk.  Is it a legitimate site? Will I be exposed to malware or viruses?  These are risks we can’t afford to take so be sure you stay away from those sites you are unsure about.  If you need help or additional information reach out to your Manager or IT administrator for support.</a:t>
            </a:r>
          </a:p>
        </p:txBody>
      </p:sp>
      <p:sp>
        <p:nvSpPr>
          <p:cNvPr id="4" name="Slide Number Placeholder 3"/>
          <p:cNvSpPr>
            <a:spLocks noGrp="1"/>
          </p:cNvSpPr>
          <p:nvPr>
            <p:ph type="sldNum" sz="quarter" idx="5"/>
          </p:nvPr>
        </p:nvSpPr>
        <p:spPr/>
        <p:txBody>
          <a:bodyPr/>
          <a:lstStyle/>
          <a:p>
            <a:fld id="{FA3FFAC6-29AE-4912-AC3A-FF91DA285322}" type="slidenum">
              <a:rPr lang="en-US" smtClean="0"/>
              <a:t>7</a:t>
            </a:fld>
            <a:endParaRPr lang="en-US" dirty="0"/>
          </a:p>
        </p:txBody>
      </p:sp>
    </p:spTree>
    <p:extLst>
      <p:ext uri="{BB962C8B-B14F-4D97-AF65-F5344CB8AC3E}">
        <p14:creationId xmlns:p14="http://schemas.microsoft.com/office/powerpoint/2010/main" val="3556388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Narrator:</a:t>
            </a:r>
          </a:p>
          <a:p>
            <a:r>
              <a:rPr lang="en-US" sz="1200" dirty="0"/>
              <a:t>So let’s talk about passwords!!! What about all those passwords we have to manage? </a:t>
            </a:r>
          </a:p>
          <a:p>
            <a:endParaRPr lang="en-US" sz="1200" dirty="0"/>
          </a:p>
          <a:p>
            <a:r>
              <a:rPr lang="en-US" sz="1200" dirty="0"/>
              <a:t>Do you often get frustrated, when you get the infamous email that says, “You’re password will expire in 7 days, please update your password now”.  If you are like me, I say to myself, I feel like I just updated that a few days ago? </a:t>
            </a:r>
          </a:p>
          <a:p>
            <a:endParaRPr lang="en-US" sz="1200" dirty="0"/>
          </a:p>
          <a:p>
            <a:r>
              <a:rPr lang="en-US" sz="1200" dirty="0"/>
              <a:t>Well, take a moment to look at this chart so you can appreciate how important is to change your password and follow your specific organization requirements</a:t>
            </a:r>
            <a:endParaRPr lang="en-US" sz="1200" dirty="0">
              <a:cs typeface="Calibri"/>
            </a:endParaRPr>
          </a:p>
          <a:p>
            <a:r>
              <a:rPr lang="en-US" sz="1200" dirty="0"/>
              <a:t>The cybercriminals are working each day to break into your accounts and steal your password.  </a:t>
            </a:r>
          </a:p>
          <a:p>
            <a:endParaRPr lang="en-US" sz="1200" dirty="0">
              <a:cs typeface="Calibri"/>
            </a:endParaRPr>
          </a:p>
          <a:p>
            <a:pPr>
              <a:defRPr/>
            </a:pPr>
            <a:r>
              <a:rPr lang="en-US" sz="1200" dirty="0"/>
              <a:t>Look at this graph and ask yourself, how many of my passwords fall into the “hourly” category? </a:t>
            </a:r>
            <a:r>
              <a:rPr lang="en-US" sz="1200" dirty="0">
                <a:effectLst/>
                <a:latin typeface="Calibri"/>
                <a:ea typeface="Calibri" panose="020F0502020204030204" pitchFamily="34" charset="0"/>
                <a:cs typeface="Calibri"/>
              </a:rPr>
              <a:t>It is important to use combinations in the creation of your passwords, or even passphrases, like the words to a favorite song.</a:t>
            </a:r>
            <a:r>
              <a:rPr lang="en-US" sz="1200" dirty="0">
                <a:latin typeface="Calibri"/>
                <a:ea typeface="Calibri" panose="020F0502020204030204" pitchFamily="34" charset="0"/>
                <a:cs typeface="Calibri"/>
              </a:rPr>
              <a:t> </a:t>
            </a:r>
            <a:endParaRPr lang="en-US" dirty="0">
              <a:cs typeface="Calibri"/>
            </a:endParaRPr>
          </a:p>
          <a:p>
            <a:endParaRPr lang="en-US" dirty="0">
              <a:cs typeface="Calibri"/>
            </a:endParaRPr>
          </a:p>
        </p:txBody>
      </p:sp>
      <p:sp>
        <p:nvSpPr>
          <p:cNvPr id="4" name="Slide Number Placeholder 3"/>
          <p:cNvSpPr>
            <a:spLocks noGrp="1"/>
          </p:cNvSpPr>
          <p:nvPr>
            <p:ph type="sldNum" sz="quarter" idx="5"/>
          </p:nvPr>
        </p:nvSpPr>
        <p:spPr/>
        <p:txBody>
          <a:bodyPr/>
          <a:lstStyle/>
          <a:p>
            <a:fld id="{FA3FFAC6-29AE-4912-AC3A-FF91DA285322}" type="slidenum">
              <a:rPr lang="en-US" smtClean="0"/>
              <a:t>8</a:t>
            </a:fld>
            <a:endParaRPr lang="en-US" dirty="0"/>
          </a:p>
        </p:txBody>
      </p:sp>
    </p:spTree>
    <p:extLst>
      <p:ext uri="{BB962C8B-B14F-4D97-AF65-F5344CB8AC3E}">
        <p14:creationId xmlns:p14="http://schemas.microsoft.com/office/powerpoint/2010/main" val="1521421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7988" y="696913"/>
            <a:ext cx="6196012"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S PGothic"/>
                <a:cs typeface="Calibri"/>
              </a:rPr>
              <a:t>Narrator:</a:t>
            </a:r>
          </a:p>
          <a:p>
            <a:pPr marL="0" marR="0">
              <a:lnSpc>
                <a:spcPct val="107000"/>
              </a:lnSpc>
              <a:spcBef>
                <a:spcPts val="0"/>
              </a:spcBef>
              <a:spcAft>
                <a:spcPts val="800"/>
              </a:spcAft>
            </a:pPr>
            <a:r>
              <a:rPr lang="en-US" sz="1800" dirty="0">
                <a:effectLst/>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It is important to use combinations in the creation of your passwords, or even passphrases, like the words to a favorite song.</a:t>
            </a:r>
            <a:r>
              <a:rPr lang="en-US" sz="1200" dirty="0">
                <a:latin typeface="Calibri"/>
                <a:ea typeface="Calibri" panose="020F0502020204030204" pitchFamily="34" charset="0"/>
                <a:cs typeface="Calibri"/>
              </a:rPr>
              <a:t> </a:t>
            </a:r>
            <a:r>
              <a:rPr lang="en-US" sz="1200" dirty="0">
                <a:effectLst/>
                <a:latin typeface="Calibri"/>
                <a:ea typeface="Calibri" panose="020F0502020204030204" pitchFamily="34" charset="0"/>
                <a:cs typeface="Calibri"/>
              </a:rPr>
              <a:t> flYME2theMoon! Would be a good example of a passphrase that is easy to remember and hard to crack!</a:t>
            </a:r>
          </a:p>
          <a:p>
            <a:endParaRPr lang="en-US" sz="1200" kern="1200" dirty="0">
              <a:solidFill>
                <a:schemeClr val="tx1"/>
              </a:solidFill>
              <a:effectLst/>
              <a:latin typeface="+mn-lt"/>
              <a:ea typeface="MS PGothic" pitchFamily="34" charset="-128"/>
              <a:cs typeface="ＭＳ Ｐゴシック" charset="-128"/>
            </a:endParaRPr>
          </a:p>
          <a:p>
            <a:r>
              <a:rPr lang="en-US" sz="1200" kern="1200" dirty="0">
                <a:solidFill>
                  <a:schemeClr val="tx1"/>
                </a:solidFill>
                <a:effectLst/>
                <a:latin typeface="+mn-lt"/>
                <a:ea typeface="MS PGothic"/>
                <a:cs typeface="Calibri"/>
              </a:rPr>
              <a:t>Don’t create a PIN with your birthday (or relative’s birthday) or anniversary date – any event you celebrate with a post on social media and can be easily discovered by a cybercriminal.</a:t>
            </a:r>
            <a:r>
              <a:rPr lang="en-US" sz="1200" dirty="0">
                <a:ea typeface="MS PGothic"/>
                <a:cs typeface="Calibri"/>
              </a:rPr>
              <a:t> </a:t>
            </a:r>
            <a:r>
              <a:rPr lang="en-US" sz="1200" kern="1200" dirty="0">
                <a:solidFill>
                  <a:schemeClr val="tx1"/>
                </a:solidFill>
                <a:effectLst/>
                <a:latin typeface="+mn-lt"/>
                <a:ea typeface="MS PGothic"/>
                <a:cs typeface="Calibri"/>
              </a:rPr>
              <a:t> The same goes for creating a password that uses your children’s or pet’s names if you post pictures with their names on social media all the time.</a:t>
            </a:r>
          </a:p>
          <a:p>
            <a:endParaRPr lang="en-US" sz="1200" kern="1200" dirty="0">
              <a:solidFill>
                <a:schemeClr val="tx1"/>
              </a:solidFill>
              <a:effectLst/>
              <a:latin typeface="+mn-lt"/>
              <a:ea typeface="MS PGothic" pitchFamily="34" charset="-128"/>
              <a:cs typeface="ＭＳ Ｐゴシック" charset="-128"/>
            </a:endParaRPr>
          </a:p>
          <a:p>
            <a:r>
              <a:rPr lang="en-US" sz="1200" dirty="0">
                <a:ea typeface="MS PGothic"/>
                <a:cs typeface="Calibri"/>
              </a:rPr>
              <a:t>The attention to passwords creation</a:t>
            </a:r>
            <a:r>
              <a:rPr lang="en-US" sz="1200" kern="1200" dirty="0">
                <a:solidFill>
                  <a:schemeClr val="tx1"/>
                </a:solidFill>
                <a:effectLst/>
                <a:latin typeface="+mn-lt"/>
                <a:ea typeface="MS PGothic"/>
                <a:cs typeface="Calibri"/>
              </a:rPr>
              <a:t> can really make a difference.</a:t>
            </a:r>
            <a:r>
              <a:rPr lang="en-US" sz="1200" dirty="0">
                <a:ea typeface="MS PGothic"/>
                <a:cs typeface="Calibri"/>
              </a:rPr>
              <a:t> </a:t>
            </a:r>
            <a:r>
              <a:rPr lang="en-US" sz="1200" kern="1200" dirty="0">
                <a:solidFill>
                  <a:schemeClr val="tx1"/>
                </a:solidFill>
                <a:effectLst/>
                <a:latin typeface="+mn-lt"/>
                <a:ea typeface="MS PGothic"/>
                <a:cs typeface="Calibri"/>
              </a:rPr>
              <a:t> The difference between one weak password and one strong password could deter or facilitate a cyberattack!</a:t>
            </a:r>
          </a:p>
        </p:txBody>
      </p:sp>
      <p:sp>
        <p:nvSpPr>
          <p:cNvPr id="4" name="Slide Number Placeholder 3"/>
          <p:cNvSpPr>
            <a:spLocks noGrp="1"/>
          </p:cNvSpPr>
          <p:nvPr>
            <p:ph type="sldNum" sz="quarter" idx="10"/>
          </p:nvPr>
        </p:nvSpPr>
        <p:spPr/>
        <p:txBody>
          <a:bodyPr/>
          <a:lstStyle/>
          <a:p>
            <a:pPr>
              <a:defRPr/>
            </a:pPr>
            <a:fld id="{12BAF8CB-36CA-4A6D-9998-3F4D1BAA20A3}" type="slidenum">
              <a:rPr lang="en-US" smtClean="0"/>
              <a:pPr>
                <a:defRPr/>
              </a:pPr>
              <a:t>9</a:t>
            </a:fld>
            <a:endParaRPr lang="en-US" dirty="0"/>
          </a:p>
        </p:txBody>
      </p:sp>
    </p:spTree>
    <p:extLst>
      <p:ext uri="{BB962C8B-B14F-4D97-AF65-F5344CB8AC3E}">
        <p14:creationId xmlns:p14="http://schemas.microsoft.com/office/powerpoint/2010/main" val="4006548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277B4-9532-C84F-B6CE-3F6EC5F1962C}"/>
              </a:ext>
            </a:extLst>
          </p:cNvPr>
          <p:cNvSpPr>
            <a:spLocks noGrp="1"/>
          </p:cNvSpPr>
          <p:nvPr>
            <p:ph type="ctrTitle"/>
          </p:nvPr>
        </p:nvSpPr>
        <p:spPr>
          <a:xfrm>
            <a:off x="838200" y="1122363"/>
            <a:ext cx="10515600" cy="2387600"/>
          </a:xfrm>
        </p:spPr>
        <p:txBody>
          <a:bodyPr anchor="b"/>
          <a:lstStyle>
            <a:lvl1pPr algn="ctr">
              <a:defRPr sz="5400"/>
            </a:lvl1pPr>
          </a:lstStyle>
          <a:p>
            <a:r>
              <a:rPr lang="en-US"/>
              <a:t>Click to edit Master title style</a:t>
            </a:r>
          </a:p>
        </p:txBody>
      </p:sp>
      <p:sp>
        <p:nvSpPr>
          <p:cNvPr id="3" name="Subtitle 2">
            <a:extLst>
              <a:ext uri="{FF2B5EF4-FFF2-40B4-BE49-F238E27FC236}">
                <a16:creationId xmlns:a16="http://schemas.microsoft.com/office/drawing/2014/main" id="{BD51DF37-EC48-BA48-9568-1D678BB3C714}"/>
              </a:ext>
            </a:extLst>
          </p:cNvPr>
          <p:cNvSpPr>
            <a:spLocks noGrp="1"/>
          </p:cNvSpPr>
          <p:nvPr>
            <p:ph type="subTitle" idx="1"/>
          </p:nvPr>
        </p:nvSpPr>
        <p:spPr>
          <a:xfrm>
            <a:off x="838199" y="3602038"/>
            <a:ext cx="10515599"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8B556C2-E94D-9E42-9593-6EA4DD08ECB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2A381379-A14D-3B43-A5B4-758EAEAC7DF9}"/>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4953D4E-6B16-2945-AAF3-DB15D5F2FD5C}"/>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2995566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2AD852-6F9E-F54F-B153-7A9BC1C49298}"/>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3" name="Footer Placeholder 2">
            <a:extLst>
              <a:ext uri="{FF2B5EF4-FFF2-40B4-BE49-F238E27FC236}">
                <a16:creationId xmlns:a16="http://schemas.microsoft.com/office/drawing/2014/main" id="{FD50EB0E-FDC1-EB42-804C-2CC1B9F07F05}"/>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9C9FC34B-299F-C949-8018-8A28BFCF5697}"/>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7466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6533F6-14F9-3D48-921D-5611BB69917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7B20BF7-595A-694A-9C59-F3DA32C8CB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0F333C-E338-3A45-BBA3-99C52483A0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9DEB2B-9731-754C-AD06-B3555F435704}"/>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FB08EA0F-741C-944A-B9A7-5544740FABB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8E64942F-ADB4-2D4A-A1F0-7ED0DE7DF708}"/>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525863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015F3-C869-AB4B-8BD9-91A0742465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4069C07-C804-0C4E-97C3-A6975438AE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D3A67A3-0889-D64E-A1C2-F07936DBFB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062EDFD-086C-6A43-81C8-72CD2579DEBE}"/>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E86EF447-31B6-2F4C-B817-E7678E826D8C}"/>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30EDA70D-3727-8944-B4C2-93EF0F92D0C2}"/>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511943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914B-568E-3547-91CA-39277A0E8E0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5F417F-205D-3444-BA3D-F76C84AB0BD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F818D5-C7FF-CF4F-BFE7-BAFBE6170BFC}"/>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E08EBB36-F938-F84E-BD3C-BBE782693BF6}"/>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B0D53BE7-2C9A-024B-9F59-4E7E7ACD07E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143640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E0D5DC-0320-6E41-92C8-83DC6D6A16A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0C7F1BD-316D-6B43-8AEF-16600C3CA4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A430E9-ABE9-0046-A151-120B33CFCBE7}"/>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47FF29E4-B99C-FB45-8674-C53191BC6E7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058FE21C-9E4A-1F4D-B901-381B39F9C0B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0942409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1988823-8CCA-CE49-99BD-763B4771B4A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11579" y="5943547"/>
            <a:ext cx="3774621" cy="751168"/>
          </a:xfrm>
          <a:prstGeom prst="rect">
            <a:avLst/>
          </a:prstGeom>
        </p:spPr>
      </p:pic>
    </p:spTree>
    <p:extLst>
      <p:ext uri="{BB962C8B-B14F-4D97-AF65-F5344CB8AC3E}">
        <p14:creationId xmlns:p14="http://schemas.microsoft.com/office/powerpoint/2010/main" val="3983783028"/>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394708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085835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426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252671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7837167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9681F82-7582-1A4E-B351-F763B4AD5362}" type="datetimeFigureOut">
              <a:rPr lang="en-US" smtClean="0"/>
              <a:t>6/9/26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64824809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9681F82-7582-1A4E-B351-F763B4AD5362}" type="datetimeFigureOut">
              <a:rPr lang="en-US" smtClean="0"/>
              <a:t>6/9/26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217969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81F82-7582-1A4E-B351-F763B4AD5362}" type="datetimeFigureOut">
              <a:rPr lang="en-US" smtClean="0"/>
              <a:t>6/9/26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7806903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53281047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9681F82-7582-1A4E-B351-F763B4AD5362}" type="datetimeFigureOut">
              <a:rPr lang="en-US" smtClean="0"/>
              <a:t>6/9/26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645800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41598451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681F82-7582-1A4E-B351-F763B4AD5362}" type="datetimeFigureOut">
              <a:rPr lang="en-US" smtClean="0"/>
              <a:t>6/9/26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23867248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244788435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415898346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9564673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75FC4-8027-2440-A6DF-D85F9093615D}"/>
              </a:ext>
            </a:extLst>
          </p:cNvPr>
          <p:cNvSpPr/>
          <p:nvPr userDrawn="1"/>
        </p:nvSpPr>
        <p:spPr>
          <a:xfrm>
            <a:off x="10094026" y="0"/>
            <a:ext cx="1958220" cy="9381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EF1275F-ED3B-4847-BCD9-F392CF5C1200}"/>
              </a:ext>
            </a:extLst>
          </p:cNvPr>
          <p:cNvSpPr>
            <a:spLocks noGrp="1"/>
          </p:cNvSpPr>
          <p:nvPr>
            <p:ph type="title"/>
          </p:nvPr>
        </p:nvSpPr>
        <p:spPr>
          <a:xfrm>
            <a:off x="838200" y="645699"/>
            <a:ext cx="9144000" cy="613167"/>
          </a:xfrm>
        </p:spPr>
        <p:txBody>
          <a:bodyPr/>
          <a:lstStyle>
            <a:lvl1pPr>
              <a:defRPr>
                <a:solidFill>
                  <a:schemeClr val="accent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DF791AC4-28A8-1442-AFA3-5278731F5247}"/>
              </a:ext>
            </a:extLst>
          </p:cNvPr>
          <p:cNvSpPr>
            <a:spLocks noGrp="1"/>
          </p:cNvSpPr>
          <p:nvPr>
            <p:ph idx="1"/>
          </p:nvPr>
        </p:nvSpPr>
        <p:spPr/>
        <p:txBody>
          <a:bodyPr/>
          <a:lstStyle>
            <a:lvl1pPr>
              <a:buClr>
                <a:schemeClr val="accent1"/>
              </a:buClr>
              <a:defRPr>
                <a:solidFill>
                  <a:schemeClr val="tx1"/>
                </a:solidFill>
              </a:defRPr>
            </a:lvl1pPr>
            <a:lvl2pPr>
              <a:buClr>
                <a:schemeClr val="accent1"/>
              </a:buClr>
              <a:defRPr>
                <a:solidFill>
                  <a:schemeClr val="tx1"/>
                </a:solidFill>
              </a:defRPr>
            </a:lvl2pPr>
            <a:lvl3pPr>
              <a:buClr>
                <a:schemeClr val="accent1"/>
              </a:buClr>
              <a:defRPr>
                <a:solidFill>
                  <a:schemeClr val="tx1"/>
                </a:solidFill>
              </a:defRPr>
            </a:lvl3pPr>
            <a:lvl4pPr>
              <a:buClr>
                <a:schemeClr val="accent1"/>
              </a:buClr>
              <a:defRPr>
                <a:solidFill>
                  <a:schemeClr val="tx1"/>
                </a:solidFill>
              </a:defRPr>
            </a:lvl4pPr>
            <a:lvl5pPr>
              <a:buClr>
                <a:schemeClr val="accent1"/>
              </a:buCl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CF492F-2C99-9242-B3A7-5141C80C0C7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D274AE0D-7C36-E346-9D1A-84DA0CF6D4E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F8422335-0270-D149-AD36-D16911BF96DF}"/>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8" name="Rectangle 7">
            <a:extLst>
              <a:ext uri="{FF2B5EF4-FFF2-40B4-BE49-F238E27FC236}">
                <a16:creationId xmlns:a16="http://schemas.microsoft.com/office/drawing/2014/main" id="{7ADB6F48-BE59-5B4B-A0A8-C38BDEC89CBE}"/>
              </a:ext>
            </a:extLst>
          </p:cNvPr>
          <p:cNvSpPr/>
          <p:nvPr userDrawn="1"/>
        </p:nvSpPr>
        <p:spPr>
          <a:xfrm>
            <a:off x="0" y="0"/>
            <a:ext cx="2286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5CA6D426-75DD-A944-BC85-306E06855A71}"/>
              </a:ext>
            </a:extLst>
          </p:cNvPr>
          <p:cNvSpPr txBox="1"/>
          <p:nvPr userDrawn="1"/>
        </p:nvSpPr>
        <p:spPr>
          <a:xfrm>
            <a:off x="838200" y="177800"/>
            <a:ext cx="6132616" cy="381000"/>
          </a:xfrm>
          <a:prstGeom prst="rect">
            <a:avLst/>
          </a:prstGeom>
          <a:noFill/>
        </p:spPr>
        <p:txBody>
          <a:bodyPr wrap="square" rtlCol="0">
            <a:spAutoFit/>
          </a:bodyPr>
          <a:lstStyle/>
          <a:p>
            <a:r>
              <a:rPr lang="en-US" b="1" dirty="0">
                <a:solidFill>
                  <a:schemeClr val="accent1"/>
                </a:solidFill>
              </a:rPr>
              <a:t>LET’S REVIEW</a:t>
            </a:r>
          </a:p>
        </p:txBody>
      </p:sp>
      <p:pic>
        <p:nvPicPr>
          <p:cNvPr id="15" name="Picture 14">
            <a:extLst>
              <a:ext uri="{FF2B5EF4-FFF2-40B4-BE49-F238E27FC236}">
                <a16:creationId xmlns:a16="http://schemas.microsoft.com/office/drawing/2014/main" id="{89CF7519-CF32-144F-84AE-982D10199C8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17477653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08E74-885C-0149-852F-8F92F738FB05}"/>
              </a:ext>
            </a:extLst>
          </p:cNvPr>
          <p:cNvSpPr>
            <a:spLocks noGrp="1"/>
          </p:cNvSpPr>
          <p:nvPr>
            <p:ph type="title"/>
          </p:nvPr>
        </p:nvSpPr>
        <p:spPr>
          <a:xfrm>
            <a:off x="831850" y="1709738"/>
            <a:ext cx="10515600" cy="2852737"/>
          </a:xfrm>
        </p:spPr>
        <p:txBody>
          <a:bodyPr anchor="b">
            <a:normAutofit/>
          </a:bodyPr>
          <a:lstStyle>
            <a:lvl1pPr>
              <a:defRPr sz="5400"/>
            </a:lvl1pPr>
          </a:lstStyle>
          <a:p>
            <a:r>
              <a:rPr lang="en-US"/>
              <a:t>Click to edit Master title style</a:t>
            </a:r>
          </a:p>
        </p:txBody>
      </p:sp>
      <p:sp>
        <p:nvSpPr>
          <p:cNvPr id="3" name="Text Placeholder 2">
            <a:extLst>
              <a:ext uri="{FF2B5EF4-FFF2-40B4-BE49-F238E27FC236}">
                <a16:creationId xmlns:a16="http://schemas.microsoft.com/office/drawing/2014/main" id="{B1AAAD6F-1AD5-7043-96E8-14E2DE9A032E}"/>
              </a:ext>
            </a:extLst>
          </p:cNvPr>
          <p:cNvSpPr>
            <a:spLocks noGrp="1"/>
          </p:cNvSpPr>
          <p:nvPr>
            <p:ph type="body" idx="1"/>
          </p:nvPr>
        </p:nvSpPr>
        <p:spPr>
          <a:xfrm>
            <a:off x="831850" y="4589463"/>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EF80184-1059-EB49-9F22-97D02571FA55}"/>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5" name="Footer Placeholder 4">
            <a:extLst>
              <a:ext uri="{FF2B5EF4-FFF2-40B4-BE49-F238E27FC236}">
                <a16:creationId xmlns:a16="http://schemas.microsoft.com/office/drawing/2014/main" id="{BEC6BFFF-0479-4F45-8F0E-6796E3B28B4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1E5D07C-71E7-7843-840A-707633CF4141}"/>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6254414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1433774"/>
            <a:ext cx="5181600" cy="4742426"/>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3985589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our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E7AC1FF-1BAE-2641-9287-7C718BC98C35}"/>
              </a:ext>
            </a:extLst>
          </p:cNvPr>
          <p:cNvSpPr>
            <a:spLocks noGrp="1"/>
          </p:cNvSpPr>
          <p:nvPr>
            <p:ph sz="half" idx="2"/>
          </p:nvPr>
        </p:nvSpPr>
        <p:spPr>
          <a:xfrm>
            <a:off x="6172200" y="2983222"/>
            <a:ext cx="5181600" cy="154280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D45C1E5B-F41D-FB4E-BE32-02F18083585E}"/>
              </a:ext>
            </a:extLst>
          </p:cNvPr>
          <p:cNvSpPr>
            <a:spLocks noGrp="1"/>
          </p:cNvSpPr>
          <p:nvPr>
            <p:ph type="body" sz="quarter" idx="13"/>
          </p:nvPr>
        </p:nvSpPr>
        <p:spPr>
          <a:xfrm>
            <a:off x="838200" y="4646947"/>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10">
            <a:extLst>
              <a:ext uri="{FF2B5EF4-FFF2-40B4-BE49-F238E27FC236}">
                <a16:creationId xmlns:a16="http://schemas.microsoft.com/office/drawing/2014/main" id="{0F082438-7E11-D94E-BBC4-5FEF094F2FEA}"/>
              </a:ext>
            </a:extLst>
          </p:cNvPr>
          <p:cNvSpPr>
            <a:spLocks noGrp="1"/>
          </p:cNvSpPr>
          <p:nvPr>
            <p:ph type="body" sz="quarter" idx="14"/>
          </p:nvPr>
        </p:nvSpPr>
        <p:spPr>
          <a:xfrm>
            <a:off x="6172200" y="4646185"/>
            <a:ext cx="5181600" cy="1530015"/>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2">
            <a:extLst>
              <a:ext uri="{FF2B5EF4-FFF2-40B4-BE49-F238E27FC236}">
                <a16:creationId xmlns:a16="http://schemas.microsoft.com/office/drawing/2014/main" id="{7F4D3A86-9F3D-D448-9A38-DA014BA70678}"/>
              </a:ext>
            </a:extLst>
          </p:cNvPr>
          <p:cNvSpPr>
            <a:spLocks noGrp="1"/>
          </p:cNvSpPr>
          <p:nvPr>
            <p:ph type="body" sz="quarter" idx="15"/>
          </p:nvPr>
        </p:nvSpPr>
        <p:spPr>
          <a:xfrm>
            <a:off x="838200" y="1433774"/>
            <a:ext cx="10515600" cy="1428528"/>
          </a:xfrm>
        </p:spPr>
        <p:txBody>
          <a:bodyPr/>
          <a:lstStyle>
            <a:lvl1pPr marL="0" indent="0">
              <a:buNone/>
              <a:defRPr/>
            </a:lvl1pPr>
          </a:lstStyle>
          <a:p>
            <a:pPr lvl="0"/>
            <a:endParaRPr lang="en-US"/>
          </a:p>
        </p:txBody>
      </p:sp>
    </p:spTree>
    <p:extLst>
      <p:ext uri="{BB962C8B-B14F-4D97-AF65-F5344CB8AC3E}">
        <p14:creationId xmlns:p14="http://schemas.microsoft.com/office/powerpoint/2010/main" val="1165851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C0D772-C6ED-7847-A968-7BE017F75F0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FEB177-29C6-0F4A-BC2D-C20ADD4F965A}"/>
              </a:ext>
            </a:extLst>
          </p:cNvPr>
          <p:cNvSpPr>
            <a:spLocks noGrp="1"/>
          </p:cNvSpPr>
          <p:nvPr>
            <p:ph sz="half" idx="1"/>
          </p:nvPr>
        </p:nvSpPr>
        <p:spPr>
          <a:xfrm>
            <a:off x="838200" y="1389413"/>
            <a:ext cx="5181600" cy="47875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8A53484-E103-7B4D-AA36-63A97A1DAF70}"/>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6" name="Footer Placeholder 5">
            <a:extLst>
              <a:ext uri="{FF2B5EF4-FFF2-40B4-BE49-F238E27FC236}">
                <a16:creationId xmlns:a16="http://schemas.microsoft.com/office/drawing/2014/main" id="{9F7E653E-9C71-9447-B508-459B83AD28A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10E40B31-D02C-CE4B-9FEE-C6AFFC8DF9A9}"/>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
        <p:nvSpPr>
          <p:cNvPr id="9" name="Text Placeholder 8">
            <a:extLst>
              <a:ext uri="{FF2B5EF4-FFF2-40B4-BE49-F238E27FC236}">
                <a16:creationId xmlns:a16="http://schemas.microsoft.com/office/drawing/2014/main" id="{CCCB7946-3219-A44A-A448-2448B9A100B5}"/>
              </a:ext>
            </a:extLst>
          </p:cNvPr>
          <p:cNvSpPr>
            <a:spLocks noGrp="1"/>
          </p:cNvSpPr>
          <p:nvPr>
            <p:ph type="body" sz="quarter" idx="13" hasCustomPrompt="1"/>
          </p:nvPr>
        </p:nvSpPr>
        <p:spPr>
          <a:xfrm>
            <a:off x="7089774" y="1767671"/>
            <a:ext cx="3194050" cy="2767012"/>
          </a:xfrm>
        </p:spPr>
        <p:txBody>
          <a:bodyPr anchor="b">
            <a:normAutofit/>
          </a:bodyPr>
          <a:lstStyle>
            <a:lvl1pPr marL="0" indent="0" algn="ctr">
              <a:buNone/>
              <a:defRPr sz="19900" b="1">
                <a:solidFill>
                  <a:schemeClr val="accent1"/>
                </a:solidFill>
              </a:defRPr>
            </a:lvl1pPr>
          </a:lstStyle>
          <a:p>
            <a:pPr lvl="0"/>
            <a:r>
              <a:rPr lang="en-US"/>
              <a:t>##</a:t>
            </a:r>
          </a:p>
        </p:txBody>
      </p:sp>
      <p:sp>
        <p:nvSpPr>
          <p:cNvPr id="10" name="Text Placeholder 8">
            <a:extLst>
              <a:ext uri="{FF2B5EF4-FFF2-40B4-BE49-F238E27FC236}">
                <a16:creationId xmlns:a16="http://schemas.microsoft.com/office/drawing/2014/main" id="{2C6295F9-A3CB-8E47-8D5C-EB4D9D611E17}"/>
              </a:ext>
            </a:extLst>
          </p:cNvPr>
          <p:cNvSpPr>
            <a:spLocks noGrp="1"/>
          </p:cNvSpPr>
          <p:nvPr>
            <p:ph type="body" sz="quarter" idx="14" hasCustomPrompt="1"/>
          </p:nvPr>
        </p:nvSpPr>
        <p:spPr>
          <a:xfrm>
            <a:off x="6442363" y="4664880"/>
            <a:ext cx="4488873" cy="1182665"/>
          </a:xfrm>
        </p:spPr>
        <p:txBody>
          <a:bodyPr>
            <a:noAutofit/>
          </a:bodyPr>
          <a:lstStyle>
            <a:lvl1pPr marL="0" indent="0" algn="ctr">
              <a:buNone/>
              <a:defRPr sz="2800"/>
            </a:lvl1pPr>
          </a:lstStyle>
          <a:p>
            <a:pPr lvl="0"/>
            <a:r>
              <a:rPr lang="en-US"/>
              <a:t>Explanation for this number</a:t>
            </a:r>
          </a:p>
        </p:txBody>
      </p:sp>
    </p:spTree>
    <p:extLst>
      <p:ext uri="{BB962C8B-B14F-4D97-AF65-F5344CB8AC3E}">
        <p14:creationId xmlns:p14="http://schemas.microsoft.com/office/powerpoint/2010/main" val="63009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937969-FABD-0C4F-AD76-15B3D2C70107}"/>
              </a:ext>
            </a:extLst>
          </p:cNvPr>
          <p:cNvSpPr>
            <a:spLocks noGrp="1"/>
          </p:cNvSpPr>
          <p:nvPr>
            <p:ph type="title"/>
          </p:nvPr>
        </p:nvSpPr>
        <p:spPr>
          <a:xfrm>
            <a:off x="839788" y="365125"/>
            <a:ext cx="91440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BFCE562-CA54-8046-892F-2EAE6BD3D0E9}"/>
              </a:ext>
            </a:extLst>
          </p:cNvPr>
          <p:cNvSpPr>
            <a:spLocks noGrp="1"/>
          </p:cNvSpPr>
          <p:nvPr>
            <p:ph type="body" idx="1"/>
          </p:nvPr>
        </p:nvSpPr>
        <p:spPr>
          <a:xfrm>
            <a:off x="839788" y="1857375"/>
            <a:ext cx="5157787"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8A7C179-1FDF-674B-92B7-DBEAB48D4EB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9A0327-9F7A-894C-8822-67ED8AE71CDE}"/>
              </a:ext>
            </a:extLst>
          </p:cNvPr>
          <p:cNvSpPr>
            <a:spLocks noGrp="1"/>
          </p:cNvSpPr>
          <p:nvPr>
            <p:ph type="body" sz="quarter" idx="3"/>
          </p:nvPr>
        </p:nvSpPr>
        <p:spPr>
          <a:xfrm>
            <a:off x="6172200" y="1857375"/>
            <a:ext cx="5183188" cy="647699"/>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53D74EB-FF9E-3242-A589-C95040955FF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A5EBBC7-782E-C848-996A-CC771F846AFA}"/>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8" name="Footer Placeholder 7">
            <a:extLst>
              <a:ext uri="{FF2B5EF4-FFF2-40B4-BE49-F238E27FC236}">
                <a16:creationId xmlns:a16="http://schemas.microsoft.com/office/drawing/2014/main" id="{21578B19-92F5-BB41-A673-06E3E673D59A}"/>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a:extLst>
              <a:ext uri="{FF2B5EF4-FFF2-40B4-BE49-F238E27FC236}">
                <a16:creationId xmlns:a16="http://schemas.microsoft.com/office/drawing/2014/main" id="{E89D9ACA-DA66-6548-9DF8-818F3F94D9E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16801532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51E5B-931F-7C4D-B2EE-FB778ECD88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331F8BB-4507-E34F-AF4C-BCDD91A0E926}"/>
              </a:ext>
            </a:extLst>
          </p:cNvPr>
          <p:cNvSpPr>
            <a:spLocks noGrp="1"/>
          </p:cNvSpPr>
          <p:nvPr>
            <p:ph type="dt" sz="half" idx="10"/>
          </p:nvPr>
        </p:nvSpPr>
        <p:spPr>
          <a:xfrm>
            <a:off x="838200" y="6356350"/>
            <a:ext cx="2743200" cy="365125"/>
          </a:xfrm>
          <a:prstGeom prst="rect">
            <a:avLst/>
          </a:prstGeom>
        </p:spPr>
        <p:txBody>
          <a:bodyPr/>
          <a:lstStyle/>
          <a:p>
            <a:fld id="{89681F82-7582-1A4E-B351-F763B4AD5362}" type="datetimeFigureOut">
              <a:rPr lang="en-US" smtClean="0"/>
              <a:t>6/9/26</a:t>
            </a:fld>
            <a:endParaRPr lang="en-US" dirty="0"/>
          </a:p>
        </p:txBody>
      </p:sp>
      <p:sp>
        <p:nvSpPr>
          <p:cNvPr id="4" name="Footer Placeholder 3">
            <a:extLst>
              <a:ext uri="{FF2B5EF4-FFF2-40B4-BE49-F238E27FC236}">
                <a16:creationId xmlns:a16="http://schemas.microsoft.com/office/drawing/2014/main" id="{2BFED505-32CE-A543-A63A-D83ABDF554A2}"/>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4D8FD378-21E7-2A4D-AB1B-2A8847391826}"/>
              </a:ext>
            </a:extLst>
          </p:cNvPr>
          <p:cNvSpPr>
            <a:spLocks noGrp="1"/>
          </p:cNvSpPr>
          <p:nvPr>
            <p:ph type="sldNum" sz="quarter" idx="12"/>
          </p:nvPr>
        </p:nvSpPr>
        <p:spPr>
          <a:xfrm>
            <a:off x="8610600" y="6356350"/>
            <a:ext cx="2743200" cy="365125"/>
          </a:xfrm>
          <a:prstGeom prst="rect">
            <a:avLst/>
          </a:prstGeom>
        </p:spPr>
        <p:txBody>
          <a:bodyPr/>
          <a:lstStyle/>
          <a:p>
            <a:fld id="{32D8A78A-3C5F-DB48-A662-CE930F8785BE}" type="slidenum">
              <a:rPr lang="en-US" smtClean="0"/>
              <a:t>‹#›</a:t>
            </a:fld>
            <a:endParaRPr lang="en-US" dirty="0"/>
          </a:p>
        </p:txBody>
      </p:sp>
    </p:spTree>
    <p:extLst>
      <p:ext uri="{BB962C8B-B14F-4D97-AF65-F5344CB8AC3E}">
        <p14:creationId xmlns:p14="http://schemas.microsoft.com/office/powerpoint/2010/main" val="8665781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png"/><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09CB0B-2BED-7546-9A21-3CD43A468048}"/>
              </a:ext>
            </a:extLst>
          </p:cNvPr>
          <p:cNvSpPr>
            <a:spLocks noGrp="1"/>
          </p:cNvSpPr>
          <p:nvPr>
            <p:ph type="title"/>
          </p:nvPr>
        </p:nvSpPr>
        <p:spPr>
          <a:xfrm>
            <a:off x="838200" y="365125"/>
            <a:ext cx="9144000" cy="893741"/>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1DC12C68-8335-BE42-9D99-63A33604F2BB}"/>
              </a:ext>
            </a:extLst>
          </p:cNvPr>
          <p:cNvSpPr>
            <a:spLocks noGrp="1"/>
          </p:cNvSpPr>
          <p:nvPr>
            <p:ph type="body" idx="1"/>
          </p:nvPr>
        </p:nvSpPr>
        <p:spPr>
          <a:xfrm>
            <a:off x="838200" y="1402915"/>
            <a:ext cx="10515600" cy="5089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8">
            <a:extLst>
              <a:ext uri="{FF2B5EF4-FFF2-40B4-BE49-F238E27FC236}">
                <a16:creationId xmlns:a16="http://schemas.microsoft.com/office/drawing/2014/main" id="{530CDACD-284D-E945-916E-DF8382D7DCD8}"/>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11" name="Picture 10">
            <a:extLst>
              <a:ext uri="{FF2B5EF4-FFF2-40B4-BE49-F238E27FC236}">
                <a16:creationId xmlns:a16="http://schemas.microsoft.com/office/drawing/2014/main" id="{FC1895E7-A3E3-9043-9213-3C0D8F50AD20}"/>
              </a:ext>
            </a:extLst>
          </p:cNvPr>
          <p:cNvPicPr>
            <a:picLocks noChangeAspect="1"/>
          </p:cNvPicPr>
          <p:nvPr userDrawn="1"/>
        </p:nvPicPr>
        <p:blipFill>
          <a:blip r:embed="rId17"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410961400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90" r:id="rId15"/>
  </p:sldLayoutIdLst>
  <p:txStyles>
    <p:titleStyle>
      <a:lvl1pPr algn="l" defTabSz="914400" rtl="0" eaLnBrk="1" latinLnBrk="0" hangingPunct="1">
        <a:lnSpc>
          <a:spcPct val="90000"/>
        </a:lnSpc>
        <a:spcBef>
          <a:spcPct val="0"/>
        </a:spcBef>
        <a:buNone/>
        <a:defRPr sz="4000" b="1"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6/9/26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B0221E6B-FF84-444F-BF78-B9753016672C}"/>
              </a:ext>
            </a:extLst>
          </p:cNvPr>
          <p:cNvSpPr/>
          <p:nvPr userDrawn="1"/>
        </p:nvSpPr>
        <p:spPr>
          <a:xfrm>
            <a:off x="0" y="0"/>
            <a:ext cx="2286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solidFill>
                <a:schemeClr val="accent1"/>
              </a:solidFill>
            </a:endParaRPr>
          </a:p>
        </p:txBody>
      </p:sp>
      <p:pic>
        <p:nvPicPr>
          <p:cNvPr id="8" name="Picture 7">
            <a:extLst>
              <a:ext uri="{FF2B5EF4-FFF2-40B4-BE49-F238E27FC236}">
                <a16:creationId xmlns:a16="http://schemas.microsoft.com/office/drawing/2014/main" id="{CD60E52D-C92B-4F42-955E-7F349440D2A7}"/>
              </a:ext>
            </a:extLst>
          </p:cNvPr>
          <p:cNvPicPr>
            <a:picLocks noChangeAspect="1"/>
          </p:cNvPicPr>
          <p:nvPr userDrawn="1"/>
        </p:nvPicPr>
        <p:blipFill>
          <a:blip r:embed="rId16" cstate="screen">
            <a:extLst>
              <a:ext uri="{28A0092B-C50C-407E-A947-70E740481C1C}">
                <a14:useLocalDpi xmlns:a14="http://schemas.microsoft.com/office/drawing/2010/main"/>
              </a:ext>
            </a:extLst>
          </a:blip>
          <a:srcRect/>
          <a:stretch/>
        </p:blipFill>
        <p:spPr>
          <a:xfrm>
            <a:off x="10223446" y="156823"/>
            <a:ext cx="1828800" cy="644871"/>
          </a:xfrm>
          <a:prstGeom prst="rect">
            <a:avLst/>
          </a:prstGeom>
        </p:spPr>
      </p:pic>
    </p:spTree>
    <p:extLst>
      <p:ext uri="{BB962C8B-B14F-4D97-AF65-F5344CB8AC3E}">
        <p14:creationId xmlns:p14="http://schemas.microsoft.com/office/powerpoint/2010/main" val="3091416161"/>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 id="2147483718" r:id="rId12"/>
    <p:sldLayoutId id="2147483719" r:id="rId13"/>
    <p:sldLayoutId id="2147483720"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1.jpeg"/><Relationship Id="rId7" Type="http://schemas.openxmlformats.org/officeDocument/2006/relationships/diagramColors" Target="../diagrams/colors2.xml"/><Relationship Id="rId2" Type="http://schemas.openxmlformats.org/officeDocument/2006/relationships/notesSlide" Target="../notesSlides/notesSlide11.xml"/><Relationship Id="rId1" Type="http://schemas.openxmlformats.org/officeDocument/2006/relationships/slideLayout" Target="../slideLayouts/slideLayout2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9.xml"/><Relationship Id="rId1" Type="http://schemas.openxmlformats.org/officeDocument/2006/relationships/slideLayout" Target="../slideLayouts/slideLayout17.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0.xml"/><Relationship Id="rId1" Type="http://schemas.openxmlformats.org/officeDocument/2006/relationships/slideLayout" Target="../slideLayouts/slideLayout19.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7" name="Freeform 5">
            <a:extLst>
              <a:ext uri="{FF2B5EF4-FFF2-40B4-BE49-F238E27FC236}">
                <a16:creationId xmlns:a16="http://schemas.microsoft.com/office/drawing/2014/main" id="{07322A9E-F1EC-405E-8971-BA906EFFCC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29674" y="1290909"/>
            <a:ext cx="9702800" cy="5573512"/>
          </a:xfrm>
          <a:custGeom>
            <a:avLst/>
            <a:gdLst>
              <a:gd name="T0" fmla="*/ 1752 w 2038"/>
              <a:gd name="T1" fmla="*/ 1169 h 1169"/>
              <a:gd name="T2" fmla="*/ 1487 w 2038"/>
              <a:gd name="T3" fmla="*/ 334 h 1169"/>
              <a:gd name="T4" fmla="*/ 860 w 2038"/>
              <a:gd name="T5" fmla="*/ 22 h 1169"/>
              <a:gd name="T6" fmla="*/ 199 w 2038"/>
              <a:gd name="T7" fmla="*/ 318 h 1169"/>
              <a:gd name="T8" fmla="*/ 399 w 2038"/>
              <a:gd name="T9" fmla="*/ 1165 h 1169"/>
            </a:gdLst>
            <a:ahLst/>
            <a:cxnLst>
              <a:cxn ang="0">
                <a:pos x="T0" y="T1"/>
              </a:cxn>
              <a:cxn ang="0">
                <a:pos x="T2" y="T3"/>
              </a:cxn>
              <a:cxn ang="0">
                <a:pos x="T4" y="T5"/>
              </a:cxn>
              <a:cxn ang="0">
                <a:pos x="T6" y="T7"/>
              </a:cxn>
              <a:cxn ang="0">
                <a:pos x="T8" y="T9"/>
              </a:cxn>
            </a:cxnLst>
            <a:rect l="0" t="0" r="r" b="b"/>
            <a:pathLst>
              <a:path w="2038" h="1169">
                <a:moveTo>
                  <a:pt x="1752" y="1169"/>
                </a:moveTo>
                <a:cubicBezTo>
                  <a:pt x="2038" y="928"/>
                  <a:pt x="1673" y="513"/>
                  <a:pt x="1487" y="334"/>
                </a:cubicBezTo>
                <a:cubicBezTo>
                  <a:pt x="1316" y="170"/>
                  <a:pt x="1099" y="43"/>
                  <a:pt x="860" y="22"/>
                </a:cubicBezTo>
                <a:cubicBezTo>
                  <a:pt x="621" y="0"/>
                  <a:pt x="341" y="128"/>
                  <a:pt x="199" y="318"/>
                </a:cubicBezTo>
                <a:cubicBezTo>
                  <a:pt x="0" y="586"/>
                  <a:pt x="184" y="965"/>
                  <a:pt x="399" y="116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2" name="Freeform 6">
            <a:extLst>
              <a:ext uri="{FF2B5EF4-FFF2-40B4-BE49-F238E27FC236}">
                <a16:creationId xmlns:a16="http://schemas.microsoft.com/office/drawing/2014/main" id="{A5704422-1118-4FD1-95AD-29A064EB80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670451" y="2010741"/>
            <a:ext cx="7373938" cy="4848892"/>
          </a:xfrm>
          <a:custGeom>
            <a:avLst/>
            <a:gdLst>
              <a:gd name="T0" fmla="*/ 1025 w 1549"/>
              <a:gd name="T1" fmla="*/ 1016 h 1017"/>
              <a:gd name="T2" fmla="*/ 1443 w 1549"/>
              <a:gd name="T3" fmla="*/ 592 h 1017"/>
              <a:gd name="T4" fmla="*/ 782 w 1549"/>
              <a:gd name="T5" fmla="*/ 53 h 1017"/>
              <a:gd name="T6" fmla="*/ 150 w 1549"/>
              <a:gd name="T7" fmla="*/ 329 h 1017"/>
              <a:gd name="T8" fmla="*/ 477 w 1549"/>
              <a:gd name="T9" fmla="*/ 1017 h 1017"/>
            </a:gdLst>
            <a:ahLst/>
            <a:cxnLst>
              <a:cxn ang="0">
                <a:pos x="T0" y="T1"/>
              </a:cxn>
              <a:cxn ang="0">
                <a:pos x="T2" y="T3"/>
              </a:cxn>
              <a:cxn ang="0">
                <a:pos x="T4" y="T5"/>
              </a:cxn>
              <a:cxn ang="0">
                <a:pos x="T6" y="T7"/>
              </a:cxn>
              <a:cxn ang="0">
                <a:pos x="T8" y="T9"/>
              </a:cxn>
            </a:cxnLst>
            <a:rect l="0" t="0" r="r" b="b"/>
            <a:pathLst>
              <a:path w="1549" h="1017">
                <a:moveTo>
                  <a:pt x="1025" y="1016"/>
                </a:moveTo>
                <a:cubicBezTo>
                  <a:pt x="1223" y="971"/>
                  <a:pt x="1549" y="857"/>
                  <a:pt x="1443" y="592"/>
                </a:cubicBezTo>
                <a:cubicBezTo>
                  <a:pt x="1344" y="344"/>
                  <a:pt x="1041" y="111"/>
                  <a:pt x="782" y="53"/>
                </a:cubicBezTo>
                <a:cubicBezTo>
                  <a:pt x="545" y="0"/>
                  <a:pt x="275" y="117"/>
                  <a:pt x="150" y="329"/>
                </a:cubicBezTo>
                <a:cubicBezTo>
                  <a:pt x="0" y="584"/>
                  <a:pt x="243" y="911"/>
                  <a:pt x="477" y="101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4" name="Freeform 7">
            <a:extLst>
              <a:ext uri="{FF2B5EF4-FFF2-40B4-BE49-F238E27FC236}">
                <a16:creationId xmlns:a16="http://schemas.microsoft.com/office/drawing/2014/main" id="{A88B2AAA-B805-498E-A9E6-98B8858554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51351" y="1780905"/>
            <a:ext cx="8035925" cy="5083516"/>
          </a:xfrm>
          <a:custGeom>
            <a:avLst/>
            <a:gdLst>
              <a:gd name="T0" fmla="*/ 1302 w 1688"/>
              <a:gd name="T1" fmla="*/ 1066 h 1066"/>
              <a:gd name="T2" fmla="*/ 1613 w 1688"/>
              <a:gd name="T3" fmla="*/ 850 h 1066"/>
              <a:gd name="T4" fmla="*/ 1517 w 1688"/>
              <a:gd name="T5" fmla="*/ 471 h 1066"/>
              <a:gd name="T6" fmla="*/ 798 w 1688"/>
              <a:gd name="T7" fmla="*/ 28 h 1066"/>
              <a:gd name="T8" fmla="*/ 181 w 1688"/>
              <a:gd name="T9" fmla="*/ 333 h 1066"/>
              <a:gd name="T10" fmla="*/ 420 w 1688"/>
              <a:gd name="T11" fmla="*/ 1066 h 1066"/>
            </a:gdLst>
            <a:ahLst/>
            <a:cxnLst>
              <a:cxn ang="0">
                <a:pos x="T0" y="T1"/>
              </a:cxn>
              <a:cxn ang="0">
                <a:pos x="T2" y="T3"/>
              </a:cxn>
              <a:cxn ang="0">
                <a:pos x="T4" y="T5"/>
              </a:cxn>
              <a:cxn ang="0">
                <a:pos x="T6" y="T7"/>
              </a:cxn>
              <a:cxn ang="0">
                <a:pos x="T8" y="T9"/>
              </a:cxn>
              <a:cxn ang="0">
                <a:pos x="T10" y="T11"/>
              </a:cxn>
            </a:cxnLst>
            <a:rect l="0" t="0" r="r" b="b"/>
            <a:pathLst>
              <a:path w="1688" h="1066">
                <a:moveTo>
                  <a:pt x="1302" y="1066"/>
                </a:moveTo>
                <a:cubicBezTo>
                  <a:pt x="1416" y="1024"/>
                  <a:pt x="1551" y="962"/>
                  <a:pt x="1613" y="850"/>
                </a:cubicBezTo>
                <a:cubicBezTo>
                  <a:pt x="1688" y="715"/>
                  <a:pt x="1606" y="575"/>
                  <a:pt x="1517" y="471"/>
                </a:cubicBezTo>
                <a:cubicBezTo>
                  <a:pt x="1336" y="258"/>
                  <a:pt x="1084" y="62"/>
                  <a:pt x="798" y="28"/>
                </a:cubicBezTo>
                <a:cubicBezTo>
                  <a:pt x="559" y="0"/>
                  <a:pt x="317" y="138"/>
                  <a:pt x="181" y="333"/>
                </a:cubicBezTo>
                <a:cubicBezTo>
                  <a:pt x="0" y="592"/>
                  <a:pt x="191" y="907"/>
                  <a:pt x="420" y="1066"/>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6" name="Freeform 8">
            <a:extLst>
              <a:ext uri="{FF2B5EF4-FFF2-40B4-BE49-F238E27FC236}">
                <a16:creationId xmlns:a16="http://schemas.microsoft.com/office/drawing/2014/main" id="{9B8051E0-19D7-43E1-BFD9-E6DBFEB3A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42347"/>
            <a:ext cx="10334625" cy="6322075"/>
          </a:xfrm>
          <a:custGeom>
            <a:avLst/>
            <a:gdLst>
              <a:gd name="T0" fmla="*/ 1873 w 2171"/>
              <a:gd name="T1" fmla="*/ 1326 h 1326"/>
              <a:gd name="T2" fmla="*/ 1609 w 2171"/>
              <a:gd name="T3" fmla="*/ 473 h 1326"/>
              <a:gd name="T4" fmla="*/ 880 w 2171"/>
              <a:gd name="T5" fmla="*/ 63 h 1326"/>
              <a:gd name="T6" fmla="*/ 0 w 2171"/>
              <a:gd name="T7" fmla="*/ 423 h 1326"/>
            </a:gdLst>
            <a:ahLst/>
            <a:cxnLst>
              <a:cxn ang="0">
                <a:pos x="T0" y="T1"/>
              </a:cxn>
              <a:cxn ang="0">
                <a:pos x="T2" y="T3"/>
              </a:cxn>
              <a:cxn ang="0">
                <a:pos x="T4" y="T5"/>
              </a:cxn>
              <a:cxn ang="0">
                <a:pos x="T6" y="T7"/>
              </a:cxn>
            </a:cxnLst>
            <a:rect l="0" t="0" r="r" b="b"/>
            <a:pathLst>
              <a:path w="2171" h="1326">
                <a:moveTo>
                  <a:pt x="1873" y="1326"/>
                </a:moveTo>
                <a:cubicBezTo>
                  <a:pt x="2171" y="1045"/>
                  <a:pt x="1825" y="678"/>
                  <a:pt x="1609" y="473"/>
                </a:cubicBezTo>
                <a:cubicBezTo>
                  <a:pt x="1406" y="281"/>
                  <a:pt x="1159" y="116"/>
                  <a:pt x="880" y="63"/>
                </a:cubicBezTo>
                <a:cubicBezTo>
                  <a:pt x="545" y="0"/>
                  <a:pt x="214" y="161"/>
                  <a:pt x="0" y="423"/>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78" name="Freeform 9">
            <a:extLst>
              <a:ext uri="{FF2B5EF4-FFF2-40B4-BE49-F238E27FC236}">
                <a16:creationId xmlns:a16="http://schemas.microsoft.com/office/drawing/2014/main" id="{4EDB2B02-86A2-46F5-A4BE-B7D9B10411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178751"/>
            <a:ext cx="504825" cy="681527"/>
          </a:xfrm>
          <a:custGeom>
            <a:avLst/>
            <a:gdLst>
              <a:gd name="T0" fmla="*/ 0 w 106"/>
              <a:gd name="T1" fmla="*/ 0 h 143"/>
              <a:gd name="T2" fmla="*/ 106 w 106"/>
              <a:gd name="T3" fmla="*/ 143 h 143"/>
            </a:gdLst>
            <a:ahLst/>
            <a:cxnLst>
              <a:cxn ang="0">
                <a:pos x="T0" y="T1"/>
              </a:cxn>
              <a:cxn ang="0">
                <a:pos x="T2" y="T3"/>
              </a:cxn>
            </a:cxnLst>
            <a:rect l="0" t="0" r="r" b="b"/>
            <a:pathLst>
              <a:path w="106" h="143">
                <a:moveTo>
                  <a:pt x="0" y="0"/>
                </a:moveTo>
                <a:cubicBezTo>
                  <a:pt x="35" y="54"/>
                  <a:pt x="70" y="101"/>
                  <a:pt x="106" y="143"/>
                </a:cubicBezTo>
              </a:path>
            </a:pathLst>
          </a:custGeom>
          <a:noFill/>
          <a:ln w="4763"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0" name="Freeform 10">
            <a:extLst>
              <a:ext uri="{FF2B5EF4-FFF2-40B4-BE49-F238E27FC236}">
                <a16:creationId xmlns:a16="http://schemas.microsoft.com/office/drawing/2014/main" id="{43954639-FB5D-41F4-9560-6F6DFE7784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59376"/>
            <a:ext cx="11091863" cy="6923796"/>
          </a:xfrm>
          <a:custGeom>
            <a:avLst/>
            <a:gdLst>
              <a:gd name="T0" fmla="*/ 2046 w 2330"/>
              <a:gd name="T1" fmla="*/ 1452 h 1452"/>
              <a:gd name="T2" fmla="*/ 1813 w 2330"/>
              <a:gd name="T3" fmla="*/ 601 h 1452"/>
              <a:gd name="T4" fmla="*/ 956 w 2330"/>
              <a:gd name="T5" fmla="*/ 97 h 1452"/>
              <a:gd name="T6" fmla="*/ 0 w 2330"/>
              <a:gd name="T7" fmla="*/ 366 h 1452"/>
            </a:gdLst>
            <a:ahLst/>
            <a:cxnLst>
              <a:cxn ang="0">
                <a:pos x="T0" y="T1"/>
              </a:cxn>
              <a:cxn ang="0">
                <a:pos x="T2" y="T3"/>
              </a:cxn>
              <a:cxn ang="0">
                <a:pos x="T4" y="T5"/>
              </a:cxn>
              <a:cxn ang="0">
                <a:pos x="T6" y="T7"/>
              </a:cxn>
            </a:cxnLst>
            <a:rect l="0" t="0" r="r" b="b"/>
            <a:pathLst>
              <a:path w="2330" h="1452">
                <a:moveTo>
                  <a:pt x="2046" y="1452"/>
                </a:moveTo>
                <a:cubicBezTo>
                  <a:pt x="2330" y="1153"/>
                  <a:pt x="2049" y="821"/>
                  <a:pt x="1813" y="601"/>
                </a:cubicBezTo>
                <a:cubicBezTo>
                  <a:pt x="1569" y="375"/>
                  <a:pt x="1282" y="179"/>
                  <a:pt x="956" y="97"/>
                </a:cubicBezTo>
                <a:cubicBezTo>
                  <a:pt x="572" y="0"/>
                  <a:pt x="292" y="101"/>
                  <a:pt x="0" y="366"/>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2" name="Freeform 12">
            <a:extLst>
              <a:ext uri="{FF2B5EF4-FFF2-40B4-BE49-F238E27FC236}">
                <a16:creationId xmlns:a16="http://schemas.microsoft.com/office/drawing/2014/main" id="{E898931C-0323-41FA-A036-20F818B1FF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1057275" cy="614491"/>
          </a:xfrm>
          <a:custGeom>
            <a:avLst/>
            <a:gdLst>
              <a:gd name="T0" fmla="*/ 222 w 222"/>
              <a:gd name="T1" fmla="*/ 0 h 129"/>
              <a:gd name="T2" fmla="*/ 0 w 222"/>
              <a:gd name="T3" fmla="*/ 129 h 129"/>
            </a:gdLst>
            <a:ahLst/>
            <a:cxnLst>
              <a:cxn ang="0">
                <a:pos x="T0" y="T1"/>
              </a:cxn>
              <a:cxn ang="0">
                <a:pos x="T2" y="T3"/>
              </a:cxn>
            </a:cxnLst>
            <a:rect l="0" t="0" r="r" b="b"/>
            <a:pathLst>
              <a:path w="222" h="129">
                <a:moveTo>
                  <a:pt x="222" y="0"/>
                </a:moveTo>
                <a:cubicBezTo>
                  <a:pt x="152" y="35"/>
                  <a:pt x="76" y="78"/>
                  <a:pt x="0" y="129"/>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4" name="Freeform 14">
            <a:extLst>
              <a:ext uri="{FF2B5EF4-FFF2-40B4-BE49-F238E27FC236}">
                <a16:creationId xmlns:a16="http://schemas.microsoft.com/office/drawing/2014/main" id="{89AFE9DD-0792-4B98-B4EB-97ACA17E6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01" y="-6705"/>
            <a:ext cx="595313" cy="352734"/>
          </a:xfrm>
          <a:custGeom>
            <a:avLst/>
            <a:gdLst>
              <a:gd name="T0" fmla="*/ 125 w 125"/>
              <a:gd name="T1" fmla="*/ 0 h 74"/>
              <a:gd name="T2" fmla="*/ 0 w 125"/>
              <a:gd name="T3" fmla="*/ 74 h 74"/>
            </a:gdLst>
            <a:ahLst/>
            <a:cxnLst>
              <a:cxn ang="0">
                <a:pos x="T0" y="T1"/>
              </a:cxn>
              <a:cxn ang="0">
                <a:pos x="T2" y="T3"/>
              </a:cxn>
            </a:cxnLst>
            <a:rect l="0" t="0" r="r" b="b"/>
            <a:pathLst>
              <a:path w="125" h="74">
                <a:moveTo>
                  <a:pt x="125" y="0"/>
                </a:moveTo>
                <a:cubicBezTo>
                  <a:pt x="85" y="22"/>
                  <a:pt x="43" y="47"/>
                  <a:pt x="0" y="74"/>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6" name="Freeform 16">
            <a:extLst>
              <a:ext uri="{FF2B5EF4-FFF2-40B4-BE49-F238E27FC236}">
                <a16:creationId xmlns:a16="http://schemas.microsoft.com/office/drawing/2014/main" id="{3981F5C4-9AE1-404E-AF44-A4E6DB374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61" y="-1916"/>
            <a:ext cx="357188" cy="213875"/>
          </a:xfrm>
          <a:custGeom>
            <a:avLst/>
            <a:gdLst>
              <a:gd name="T0" fmla="*/ 75 w 75"/>
              <a:gd name="T1" fmla="*/ 0 h 45"/>
              <a:gd name="T2" fmla="*/ 0 w 75"/>
              <a:gd name="T3" fmla="*/ 45 h 45"/>
            </a:gdLst>
            <a:ahLst/>
            <a:cxnLst>
              <a:cxn ang="0">
                <a:pos x="T0" y="T1"/>
              </a:cxn>
              <a:cxn ang="0">
                <a:pos x="T2" y="T3"/>
              </a:cxn>
            </a:cxnLst>
            <a:rect l="0" t="0" r="r" b="b"/>
            <a:pathLst>
              <a:path w="75" h="45">
                <a:moveTo>
                  <a:pt x="75" y="0"/>
                </a:moveTo>
                <a:cubicBezTo>
                  <a:pt x="50" y="14"/>
                  <a:pt x="25" y="29"/>
                  <a:pt x="0" y="45"/>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88" name="Freeform 11">
            <a:extLst>
              <a:ext uri="{FF2B5EF4-FFF2-40B4-BE49-F238E27FC236}">
                <a16:creationId xmlns:a16="http://schemas.microsoft.com/office/drawing/2014/main" id="{763C1781-8726-4FAC-8C45-FF40376BE4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5426601" y="-1916"/>
            <a:ext cx="5788025" cy="6847184"/>
          </a:xfrm>
          <a:custGeom>
            <a:avLst/>
            <a:gdLst>
              <a:gd name="T0" fmla="*/ 1094 w 1216"/>
              <a:gd name="T1" fmla="*/ 1436 h 1436"/>
              <a:gd name="T2" fmla="*/ 709 w 1216"/>
              <a:gd name="T3" fmla="*/ 551 h 1436"/>
              <a:gd name="T4" fmla="*/ 0 w 1216"/>
              <a:gd name="T5" fmla="*/ 0 h 1436"/>
            </a:gdLst>
            <a:ahLst/>
            <a:cxnLst>
              <a:cxn ang="0">
                <a:pos x="T0" y="T1"/>
              </a:cxn>
              <a:cxn ang="0">
                <a:pos x="T2" y="T3"/>
              </a:cxn>
              <a:cxn ang="0">
                <a:pos x="T4" y="T5"/>
              </a:cxn>
            </a:cxnLst>
            <a:rect l="0" t="0" r="r" b="b"/>
            <a:pathLst>
              <a:path w="1216" h="1436">
                <a:moveTo>
                  <a:pt x="1094" y="1436"/>
                </a:moveTo>
                <a:cubicBezTo>
                  <a:pt x="1216" y="1114"/>
                  <a:pt x="904" y="770"/>
                  <a:pt x="709" y="551"/>
                </a:cubicBezTo>
                <a:cubicBezTo>
                  <a:pt x="509" y="327"/>
                  <a:pt x="274" y="127"/>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0" name="Freeform 21">
            <a:extLst>
              <a:ext uri="{FF2B5EF4-FFF2-40B4-BE49-F238E27FC236}">
                <a16:creationId xmlns:a16="http://schemas.microsoft.com/office/drawing/2014/main" id="{301491B5-56C7-43DC-A3D9-861EECCA05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235014" y="2872"/>
            <a:ext cx="2951163" cy="2555325"/>
          </a:xfrm>
          <a:custGeom>
            <a:avLst/>
            <a:gdLst>
              <a:gd name="T0" fmla="*/ 620 w 620"/>
              <a:gd name="T1" fmla="*/ 536 h 536"/>
              <a:gd name="T2" fmla="*/ 0 w 620"/>
              <a:gd name="T3" fmla="*/ 0 h 536"/>
            </a:gdLst>
            <a:ahLst/>
            <a:cxnLst>
              <a:cxn ang="0">
                <a:pos x="T0" y="T1"/>
              </a:cxn>
              <a:cxn ang="0">
                <a:pos x="T2" y="T3"/>
              </a:cxn>
            </a:cxnLst>
            <a:rect l="0" t="0" r="r" b="b"/>
            <a:pathLst>
              <a:path w="620" h="536">
                <a:moveTo>
                  <a:pt x="620" y="536"/>
                </a:moveTo>
                <a:cubicBezTo>
                  <a:pt x="404" y="314"/>
                  <a:pt x="196" y="138"/>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8864660" y="2164887"/>
            <a:ext cx="2926080" cy="2468880"/>
          </a:xfrm>
        </p:spPr>
        <p:txBody>
          <a:bodyPr vert="horz" lIns="91440" tIns="45720" rIns="91440" bIns="45720" rtlCol="0" anchor="b">
            <a:noAutofit/>
          </a:bodyPr>
          <a:lstStyle/>
          <a:p>
            <a:r>
              <a:rPr lang="en-US" dirty="0">
                <a:latin typeface="Calibri"/>
                <a:cs typeface="Calibri"/>
              </a:rPr>
              <a:t>Loss or Theft of Equipment and Data </a:t>
            </a:r>
          </a:p>
        </p:txBody>
      </p:sp>
      <p:sp>
        <p:nvSpPr>
          <p:cNvPr id="1092" name="Freeform 22">
            <a:extLst>
              <a:ext uri="{FF2B5EF4-FFF2-40B4-BE49-F238E27FC236}">
                <a16:creationId xmlns:a16="http://schemas.microsoft.com/office/drawing/2014/main" id="{237E2353-22DF-46E0-A200-FB30F8F394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020826" y="-1916"/>
            <a:ext cx="2165350" cy="1358265"/>
          </a:xfrm>
          <a:custGeom>
            <a:avLst/>
            <a:gdLst>
              <a:gd name="T0" fmla="*/ 0 w 455"/>
              <a:gd name="T1" fmla="*/ 0 h 285"/>
              <a:gd name="T2" fmla="*/ 455 w 455"/>
              <a:gd name="T3" fmla="*/ 285 h 285"/>
            </a:gdLst>
            <a:ahLst/>
            <a:cxnLst>
              <a:cxn ang="0">
                <a:pos x="T0" y="T1"/>
              </a:cxn>
              <a:cxn ang="0">
                <a:pos x="T2" y="T3"/>
              </a:cxn>
            </a:cxnLst>
            <a:rect l="0" t="0" r="r" b="b"/>
            <a:pathLst>
              <a:path w="455" h="285">
                <a:moveTo>
                  <a:pt x="0" y="0"/>
                </a:moveTo>
                <a:cubicBezTo>
                  <a:pt x="153" y="85"/>
                  <a:pt x="308" y="180"/>
                  <a:pt x="455" y="285"/>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4" name="Freeform 23">
            <a:extLst>
              <a:ext uri="{FF2B5EF4-FFF2-40B4-BE49-F238E27FC236}">
                <a16:creationId xmlns:a16="http://schemas.microsoft.com/office/drawing/2014/main" id="{DD6138DB-057B-45F7-A5F4-E7BFDA20D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290826" y="-1916"/>
            <a:ext cx="895350" cy="534687"/>
          </a:xfrm>
          <a:custGeom>
            <a:avLst/>
            <a:gdLst>
              <a:gd name="T0" fmla="*/ 0 w 188"/>
              <a:gd name="T1" fmla="*/ 0 h 112"/>
              <a:gd name="T2" fmla="*/ 188 w 188"/>
              <a:gd name="T3" fmla="*/ 112 h 112"/>
            </a:gdLst>
            <a:ahLst/>
            <a:cxnLst>
              <a:cxn ang="0">
                <a:pos x="T0" y="T1"/>
              </a:cxn>
              <a:cxn ang="0">
                <a:pos x="T2" y="T3"/>
              </a:cxn>
            </a:cxnLst>
            <a:rect l="0" t="0" r="r" b="b"/>
            <a:pathLst>
              <a:path w="188" h="112">
                <a:moveTo>
                  <a:pt x="0" y="0"/>
                </a:moveTo>
                <a:cubicBezTo>
                  <a:pt x="63" y="36"/>
                  <a:pt x="126" y="73"/>
                  <a:pt x="188" y="112"/>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096" name="Freeform: Shape 1095">
            <a:extLst>
              <a:ext uri="{FF2B5EF4-FFF2-40B4-BE49-F238E27FC236}">
                <a16:creationId xmlns:a16="http://schemas.microsoft.com/office/drawing/2014/main" id="{79A54AB1-B64F-4843-BFAB-81CB74E66B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931529">
            <a:off x="752078" y="2218040"/>
            <a:ext cx="4418757" cy="4259609"/>
          </a:xfrm>
          <a:custGeom>
            <a:avLst/>
            <a:gdLst>
              <a:gd name="connsiteX0" fmla="*/ 404107 w 4507111"/>
              <a:gd name="connsiteY0" fmla="*/ 0 h 4344781"/>
              <a:gd name="connsiteX1" fmla="*/ 371857 w 4507111"/>
              <a:gd name="connsiteY1" fmla="*/ 117359 h 4344781"/>
              <a:gd name="connsiteX2" fmla="*/ 307833 w 4507111"/>
              <a:gd name="connsiteY2" fmla="*/ 632970 h 4344781"/>
              <a:gd name="connsiteX3" fmla="*/ 3569418 w 4507111"/>
              <a:gd name="connsiteY3" fmla="*/ 4141149 h 4344781"/>
              <a:gd name="connsiteX4" fmla="*/ 4440861 w 4507111"/>
              <a:gd name="connsiteY4" fmla="*/ 4332480 h 4344781"/>
              <a:gd name="connsiteX5" fmla="*/ 4507111 w 4507111"/>
              <a:gd name="connsiteY5" fmla="*/ 4341752 h 4344781"/>
              <a:gd name="connsiteX6" fmla="*/ 4296045 w 4507111"/>
              <a:gd name="connsiteY6" fmla="*/ 4344781 h 4344781"/>
              <a:gd name="connsiteX7" fmla="*/ 3749565 w 4507111"/>
              <a:gd name="connsiteY7" fmla="*/ 4321853 h 4344781"/>
              <a:gd name="connsiteX8" fmla="*/ 36764 w 4507111"/>
              <a:gd name="connsiteY8" fmla="*/ 1629794 h 4344781"/>
              <a:gd name="connsiteX9" fmla="*/ 300069 w 4507111"/>
              <a:gd name="connsiteY9" fmla="*/ 144750 h 4344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07111" h="4344781">
                <a:moveTo>
                  <a:pt x="404107" y="0"/>
                </a:moveTo>
                <a:lnTo>
                  <a:pt x="371857" y="117359"/>
                </a:lnTo>
                <a:cubicBezTo>
                  <a:pt x="333827" y="278567"/>
                  <a:pt x="311875" y="450459"/>
                  <a:pt x="307833" y="632970"/>
                </a:cubicBezTo>
                <a:cubicBezTo>
                  <a:pt x="264711" y="2579752"/>
                  <a:pt x="2253987" y="3769243"/>
                  <a:pt x="3569418" y="4141149"/>
                </a:cubicBezTo>
                <a:cubicBezTo>
                  <a:pt x="3816061" y="4210881"/>
                  <a:pt x="4114807" y="4279754"/>
                  <a:pt x="4440861" y="4332480"/>
                </a:cubicBezTo>
                <a:lnTo>
                  <a:pt x="4507111" y="4341752"/>
                </a:lnTo>
                <a:lnTo>
                  <a:pt x="4296045" y="4344781"/>
                </a:lnTo>
                <a:cubicBezTo>
                  <a:pt x="4097363" y="4343711"/>
                  <a:pt x="3912623" y="4335104"/>
                  <a:pt x="3749565" y="4321853"/>
                </a:cubicBezTo>
                <a:cubicBezTo>
                  <a:pt x="2445102" y="4215850"/>
                  <a:pt x="356405" y="3466499"/>
                  <a:pt x="36764" y="1629794"/>
                </a:cubicBezTo>
                <a:cubicBezTo>
                  <a:pt x="-63123" y="1055823"/>
                  <a:pt x="45741" y="555869"/>
                  <a:pt x="300069" y="144750"/>
                </a:cubicBez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Rockwell" panose="02060603020205020403"/>
              <a:ea typeface="+mn-ea"/>
              <a:cs typeface="+mn-cs"/>
            </a:endParaRPr>
          </a:p>
        </p:txBody>
      </p:sp>
      <p:pic>
        <p:nvPicPr>
          <p:cNvPr id="3" name="Picture 3">
            <a:extLst>
              <a:ext uri="{FF2B5EF4-FFF2-40B4-BE49-F238E27FC236}">
                <a16:creationId xmlns:a16="http://schemas.microsoft.com/office/drawing/2014/main" id="{C6EE40E7-11DF-5CF8-5493-B94C7E0B7A6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21910" y="465243"/>
            <a:ext cx="7761924" cy="5343065"/>
          </a:xfrm>
          <a:custGeom>
            <a:avLst/>
            <a:gdLst/>
            <a:ahLst/>
            <a:cxnLst/>
            <a:rect l="l" t="t" r="r" b="b"/>
            <a:pathLst>
              <a:path w="7761924" h="5343065">
                <a:moveTo>
                  <a:pt x="3025687" y="76"/>
                </a:moveTo>
                <a:cubicBezTo>
                  <a:pt x="3140786" y="756"/>
                  <a:pt x="3256631" y="6055"/>
                  <a:pt x="3372722" y="16088"/>
                </a:cubicBezTo>
                <a:cubicBezTo>
                  <a:pt x="5230178" y="176616"/>
                  <a:pt x="7761924" y="1424594"/>
                  <a:pt x="7761924" y="3316816"/>
                </a:cubicBezTo>
                <a:cubicBezTo>
                  <a:pt x="7646022" y="5237647"/>
                  <a:pt x="4988715" y="5423921"/>
                  <a:pt x="3701109" y="5320611"/>
                </a:cubicBezTo>
                <a:cubicBezTo>
                  <a:pt x="2413504" y="5217301"/>
                  <a:pt x="351800" y="4486992"/>
                  <a:pt x="36290" y="2696959"/>
                </a:cubicBezTo>
                <a:cubicBezTo>
                  <a:pt x="-259500" y="1018804"/>
                  <a:pt x="1299198" y="-10133"/>
                  <a:pt x="3025687" y="76"/>
                </a:cubicBezTo>
                <a:close/>
              </a:path>
            </a:pathLst>
          </a:custGeom>
        </p:spPr>
      </p:pic>
    </p:spTree>
    <p:extLst>
      <p:ext uri="{BB962C8B-B14F-4D97-AF65-F5344CB8AC3E}">
        <p14:creationId xmlns:p14="http://schemas.microsoft.com/office/powerpoint/2010/main" val="4326506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6">
            <a:extLst>
              <a:ext uri="{FF2B5EF4-FFF2-40B4-BE49-F238E27FC236}">
                <a16:creationId xmlns:a16="http://schemas.microsoft.com/office/drawing/2014/main" id="{81651BC7-AB41-4017-8071-13676E9C4C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639057"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648929" y="629266"/>
            <a:ext cx="3651467" cy="1676603"/>
          </a:xfrm>
        </p:spPr>
        <p:txBody>
          <a:bodyPr vert="horz" lIns="91440" tIns="45720" rIns="91440" bIns="45720" rtlCol="0" anchor="ctr">
            <a:normAutofit/>
          </a:bodyPr>
          <a:lstStyle/>
          <a:p>
            <a:r>
              <a:rPr lang="en-US" sz="4000" dirty="0">
                <a:solidFill>
                  <a:schemeClr val="bg1"/>
                </a:solidFill>
              </a:rPr>
              <a:t>Data Loss – USB Drives</a:t>
            </a:r>
          </a:p>
        </p:txBody>
      </p:sp>
      <p:sp>
        <p:nvSpPr>
          <p:cNvPr id="3" name="Content Placeholder 2">
            <a:extLst>
              <a:ext uri="{FF2B5EF4-FFF2-40B4-BE49-F238E27FC236}">
                <a16:creationId xmlns:a16="http://schemas.microsoft.com/office/drawing/2014/main" id="{64E32328-927B-E946-A36E-F039454C54D7}"/>
              </a:ext>
            </a:extLst>
          </p:cNvPr>
          <p:cNvSpPr>
            <a:spLocks noGrp="1"/>
          </p:cNvSpPr>
          <p:nvPr>
            <p:ph sz="half" idx="1"/>
          </p:nvPr>
        </p:nvSpPr>
        <p:spPr>
          <a:xfrm>
            <a:off x="245520" y="2393576"/>
            <a:ext cx="3897995" cy="3975919"/>
          </a:xfrm>
        </p:spPr>
        <p:txBody>
          <a:bodyPr vert="horz" lIns="91440" tIns="45720" rIns="91440" bIns="45720" rtlCol="0" anchor="t">
            <a:normAutofit fontScale="92500" lnSpcReduction="10000"/>
          </a:bodyPr>
          <a:lstStyle/>
          <a:p>
            <a:pPr marL="0" indent="0">
              <a:buNone/>
            </a:pPr>
            <a:r>
              <a:rPr lang="en-US" sz="2400" b="1" dirty="0">
                <a:solidFill>
                  <a:schemeClr val="accent1">
                    <a:lumMod val="20000"/>
                    <a:lumOff val="80000"/>
                  </a:schemeClr>
                </a:solidFill>
              </a:rPr>
              <a:t>USB Drives or “thumb” drives </a:t>
            </a:r>
            <a:endParaRPr lang="en-US" sz="2400" b="1" dirty="0">
              <a:solidFill>
                <a:schemeClr val="accent1">
                  <a:lumMod val="20000"/>
                  <a:lumOff val="80000"/>
                </a:schemeClr>
              </a:solidFill>
              <a:cs typeface="Calibri"/>
            </a:endParaRPr>
          </a:p>
          <a:p>
            <a:pPr marL="342900" indent="-342900">
              <a:buFont typeface="Wingdings" panose="020B0604020202020204" pitchFamily="34" charset="0"/>
              <a:buChar char="q"/>
            </a:pPr>
            <a:r>
              <a:rPr lang="en-US" sz="2400" dirty="0">
                <a:solidFill>
                  <a:schemeClr val="accent1">
                    <a:lumMod val="20000"/>
                    <a:lumOff val="80000"/>
                  </a:schemeClr>
                </a:solidFill>
              </a:rPr>
              <a:t>Universal Serial Bus </a:t>
            </a:r>
            <a:endParaRPr lang="en-US" sz="2400" dirty="0">
              <a:solidFill>
                <a:schemeClr val="accent1">
                  <a:lumMod val="20000"/>
                  <a:lumOff val="80000"/>
                </a:schemeClr>
              </a:solidFill>
              <a:cs typeface="Calibri"/>
            </a:endParaRPr>
          </a:p>
          <a:p>
            <a:pPr marL="342900" indent="-342900">
              <a:buFont typeface="Wingdings" panose="020B0604020202020204" pitchFamily="34" charset="0"/>
              <a:buChar char="q"/>
            </a:pPr>
            <a:r>
              <a:rPr lang="en-US" sz="2400" dirty="0">
                <a:solidFill>
                  <a:schemeClr val="accent1">
                    <a:lumMod val="20000"/>
                    <a:lumOff val="80000"/>
                  </a:schemeClr>
                </a:solidFill>
              </a:rPr>
              <a:t>Transmits data in and out of a  device</a:t>
            </a:r>
            <a:endParaRPr lang="en-US" sz="2400" dirty="0">
              <a:solidFill>
                <a:schemeClr val="accent1">
                  <a:lumMod val="20000"/>
                  <a:lumOff val="80000"/>
                </a:schemeClr>
              </a:solidFill>
              <a:cs typeface="Calibri"/>
            </a:endParaRPr>
          </a:p>
          <a:p>
            <a:pPr marL="342900" indent="-342900">
              <a:buFont typeface="Wingdings" panose="020B0604020202020204" pitchFamily="34" charset="0"/>
              <a:buChar char="q"/>
            </a:pPr>
            <a:r>
              <a:rPr lang="en-US" sz="2400" dirty="0">
                <a:solidFill>
                  <a:schemeClr val="accent1">
                    <a:lumMod val="20000"/>
                    <a:lumOff val="80000"/>
                  </a:schemeClr>
                </a:solidFill>
              </a:rPr>
              <a:t>Inexpensive and portable for carrying data</a:t>
            </a:r>
            <a:endParaRPr lang="en-US" sz="2400" dirty="0">
              <a:solidFill>
                <a:schemeClr val="accent1">
                  <a:lumMod val="20000"/>
                  <a:lumOff val="80000"/>
                </a:schemeClr>
              </a:solidFill>
              <a:cs typeface="Calibri"/>
            </a:endParaRPr>
          </a:p>
          <a:p>
            <a:pPr marL="0"/>
            <a:endParaRPr lang="en-US" sz="2400" dirty="0">
              <a:solidFill>
                <a:schemeClr val="accent1">
                  <a:lumMod val="20000"/>
                  <a:lumOff val="80000"/>
                </a:schemeClr>
              </a:solidFill>
              <a:cs typeface="Calibri"/>
            </a:endParaRPr>
          </a:p>
          <a:p>
            <a:pPr marL="0" indent="0">
              <a:buNone/>
            </a:pPr>
            <a:endParaRPr lang="en-US" sz="2400" dirty="0">
              <a:solidFill>
                <a:schemeClr val="accent1">
                  <a:lumMod val="20000"/>
                  <a:lumOff val="80000"/>
                </a:schemeClr>
              </a:solidFill>
              <a:cs typeface="Calibri"/>
            </a:endParaRPr>
          </a:p>
          <a:p>
            <a:pPr marL="0" indent="0">
              <a:buNone/>
            </a:pPr>
            <a:r>
              <a:rPr lang="en-US" b="1" dirty="0">
                <a:solidFill>
                  <a:schemeClr val="bg1"/>
                </a:solidFill>
                <a:cs typeface="Calibri"/>
              </a:rPr>
              <a:t>So, what is the risk you might ask?</a:t>
            </a:r>
            <a:endParaRPr lang="en-US" b="1" dirty="0">
              <a:solidFill>
                <a:schemeClr val="bg1"/>
              </a:solidFill>
              <a:ea typeface="+mn-lt"/>
              <a:cs typeface="+mn-lt"/>
            </a:endParaRPr>
          </a:p>
          <a:p>
            <a:pPr marL="0"/>
            <a:endParaRPr lang="en-US" sz="2400" dirty="0">
              <a:solidFill>
                <a:schemeClr val="accent4"/>
              </a:solidFill>
              <a:cs typeface="Calibri"/>
            </a:endParaRPr>
          </a:p>
          <a:p>
            <a:pPr marL="0"/>
            <a:endParaRPr lang="en-US" sz="1800" dirty="0">
              <a:solidFill>
                <a:schemeClr val="accent1">
                  <a:lumMod val="20000"/>
                  <a:lumOff val="80000"/>
                </a:schemeClr>
              </a:solidFill>
            </a:endParaRPr>
          </a:p>
          <a:p>
            <a:pPr marL="0"/>
            <a:endParaRPr lang="en-US" sz="1800" dirty="0">
              <a:solidFill>
                <a:schemeClr val="accent1">
                  <a:lumMod val="20000"/>
                  <a:lumOff val="80000"/>
                </a:schemeClr>
              </a:solidFill>
            </a:endParaRPr>
          </a:p>
        </p:txBody>
      </p:sp>
      <p:pic>
        <p:nvPicPr>
          <p:cNvPr id="6" name="Picture 5" descr="A hand holding a pen&#10;&#10;Description automatically generated with low confidence">
            <a:extLst>
              <a:ext uri="{FF2B5EF4-FFF2-40B4-BE49-F238E27FC236}">
                <a16:creationId xmlns:a16="http://schemas.microsoft.com/office/drawing/2014/main" id="{3F5446DA-5742-4863-8493-2A178A7C7FF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84577" y="1556658"/>
            <a:ext cx="7190442" cy="4552132"/>
          </a:xfrm>
          <a:prstGeom prst="rect">
            <a:avLst/>
          </a:prstGeom>
        </p:spPr>
      </p:pic>
    </p:spTree>
    <p:extLst>
      <p:ext uri="{BB962C8B-B14F-4D97-AF65-F5344CB8AC3E}">
        <p14:creationId xmlns:p14="http://schemas.microsoft.com/office/powerpoint/2010/main" val="645030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9">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18" name="Arc 21">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5329176" y="143301"/>
            <a:ext cx="5458838" cy="1325563"/>
          </a:xfrm>
        </p:spPr>
        <p:txBody>
          <a:bodyPr vert="horz" lIns="91440" tIns="45720" rIns="91440" bIns="45720" rtlCol="0" anchor="ctr">
            <a:normAutofit/>
          </a:bodyPr>
          <a:lstStyle/>
          <a:p>
            <a:r>
              <a:rPr lang="en-US" kern="1200" dirty="0">
                <a:solidFill>
                  <a:schemeClr val="tx1"/>
                </a:solidFill>
                <a:latin typeface="+mj-lt"/>
                <a:ea typeface="+mj-ea"/>
                <a:cs typeface="+mj-cs"/>
              </a:rPr>
              <a:t>USB Drives</a:t>
            </a:r>
          </a:p>
        </p:txBody>
      </p:sp>
      <p:sp>
        <p:nvSpPr>
          <p:cNvPr id="19" name="Freeform: Shape 23">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descr="Diagram, text&#10;&#10;Description automatically generated">
            <a:extLst>
              <a:ext uri="{FF2B5EF4-FFF2-40B4-BE49-F238E27FC236}">
                <a16:creationId xmlns:a16="http://schemas.microsoft.com/office/drawing/2014/main" id="{1F4D79C9-A66F-482F-BA14-70A141D1A16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03182" y="2030993"/>
            <a:ext cx="4777381" cy="262626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graphicFrame>
        <p:nvGraphicFramePr>
          <p:cNvPr id="15" name="Content Placeholder 2">
            <a:extLst>
              <a:ext uri="{FF2B5EF4-FFF2-40B4-BE49-F238E27FC236}">
                <a16:creationId xmlns:a16="http://schemas.microsoft.com/office/drawing/2014/main" id="{086D8D1F-06A9-C4C6-894B-B9CB2CB36414}"/>
              </a:ext>
            </a:extLst>
          </p:cNvPr>
          <p:cNvGraphicFramePr>
            <a:graphicFrameLocks noGrp="1"/>
          </p:cNvGraphicFramePr>
          <p:nvPr>
            <p:ph sz="half" idx="1"/>
            <p:extLst>
              <p:ext uri="{D42A27DB-BD31-4B8C-83A1-F6EECF244321}">
                <p14:modId xmlns:p14="http://schemas.microsoft.com/office/powerpoint/2010/main" val="29474810"/>
              </p:ext>
            </p:extLst>
          </p:nvPr>
        </p:nvGraphicFramePr>
        <p:xfrm>
          <a:off x="5346752" y="1352053"/>
          <a:ext cx="6007048" cy="53626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837397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C475-876D-7748-A48D-C288D8217709}"/>
              </a:ext>
            </a:extLst>
          </p:cNvPr>
          <p:cNvSpPr>
            <a:spLocks noGrp="1"/>
          </p:cNvSpPr>
          <p:nvPr>
            <p:ph type="title"/>
          </p:nvPr>
        </p:nvSpPr>
        <p:spPr>
          <a:xfrm>
            <a:off x="4694583" y="314715"/>
            <a:ext cx="4899991" cy="1106652"/>
          </a:xfrm>
        </p:spPr>
        <p:txBody>
          <a:bodyPr>
            <a:normAutofit fontScale="90000"/>
          </a:bodyPr>
          <a:lstStyle/>
          <a:p>
            <a:r>
              <a:rPr lang="en-US" b="1" dirty="0"/>
              <a:t>Let’s Play Jeopardy! </a:t>
            </a:r>
            <a:br>
              <a:rPr lang="en-US" b="1" dirty="0"/>
            </a:br>
            <a:endParaRPr lang="en-US" dirty="0"/>
          </a:p>
        </p:txBody>
      </p:sp>
      <p:sp>
        <p:nvSpPr>
          <p:cNvPr id="3" name="TextBox 2">
            <a:extLst>
              <a:ext uri="{FF2B5EF4-FFF2-40B4-BE49-F238E27FC236}">
                <a16:creationId xmlns:a16="http://schemas.microsoft.com/office/drawing/2014/main" id="{E1A61B5B-5159-453E-889A-F57E6B79BB6E}"/>
              </a:ext>
            </a:extLst>
          </p:cNvPr>
          <p:cNvSpPr txBox="1"/>
          <p:nvPr/>
        </p:nvSpPr>
        <p:spPr>
          <a:xfrm>
            <a:off x="1361247" y="3708363"/>
            <a:ext cx="3827394" cy="1661993"/>
          </a:xfrm>
          <a:prstGeom prst="rect">
            <a:avLst/>
          </a:prstGeom>
          <a:noFill/>
        </p:spPr>
        <p:txBody>
          <a:bodyPr wrap="square" rtlCol="0">
            <a:spAutoFit/>
          </a:bodyPr>
          <a:lstStyle/>
          <a:p>
            <a:endParaRPr lang="en-US" dirty="0"/>
          </a:p>
          <a:p>
            <a:endParaRPr lang="en-US" dirty="0"/>
          </a:p>
          <a:p>
            <a:r>
              <a:rPr lang="en-US" sz="2400" dirty="0"/>
              <a:t>For $1000, the answer is..</a:t>
            </a:r>
          </a:p>
          <a:p>
            <a:endParaRPr lang="en-US" sz="2400" dirty="0"/>
          </a:p>
          <a:p>
            <a:endParaRPr lang="en-US" dirty="0"/>
          </a:p>
        </p:txBody>
      </p:sp>
      <p:pic>
        <p:nvPicPr>
          <p:cNvPr id="5122" name="Picture 2" descr="Jeopardy!': A Brief History">
            <a:extLst>
              <a:ext uri="{FF2B5EF4-FFF2-40B4-BE49-F238E27FC236}">
                <a16:creationId xmlns:a16="http://schemas.microsoft.com/office/drawing/2014/main" id="{EDA1F076-A5B2-406A-BFFB-7E074AC529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24094" y="298243"/>
            <a:ext cx="3946663" cy="2210131"/>
          </a:xfrm>
          <a:prstGeom prst="rect">
            <a:avLst/>
          </a:prstGeom>
          <a:noFill/>
          <a:effectLst>
            <a:softEdge rad="12700"/>
          </a:effectLst>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2B1BCC94-F89E-4097-AB14-174B8C1FABD3}"/>
              </a:ext>
            </a:extLst>
          </p:cNvPr>
          <p:cNvSpPr/>
          <p:nvPr/>
        </p:nvSpPr>
        <p:spPr>
          <a:xfrm>
            <a:off x="5421380" y="1075349"/>
            <a:ext cx="2554357" cy="183994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CATEGORY</a:t>
            </a:r>
          </a:p>
          <a:p>
            <a:pPr algn="ctr"/>
            <a:r>
              <a:rPr lang="en-US" sz="2400" dirty="0">
                <a:solidFill>
                  <a:schemeClr val="bg1"/>
                </a:solidFill>
              </a:rPr>
              <a:t>Cybersecurity</a:t>
            </a:r>
          </a:p>
          <a:p>
            <a:pPr algn="ctr"/>
            <a:r>
              <a:rPr lang="en-US" sz="2400" dirty="0">
                <a:solidFill>
                  <a:schemeClr val="bg1"/>
                </a:solidFill>
              </a:rPr>
              <a:t>Facts</a:t>
            </a:r>
          </a:p>
        </p:txBody>
      </p:sp>
      <p:sp>
        <p:nvSpPr>
          <p:cNvPr id="5" name="Rectangle 4">
            <a:extLst>
              <a:ext uri="{FF2B5EF4-FFF2-40B4-BE49-F238E27FC236}">
                <a16:creationId xmlns:a16="http://schemas.microsoft.com/office/drawing/2014/main" id="{9EE71A89-CF98-45D4-84E6-D1A3A2539CD7}"/>
              </a:ext>
            </a:extLst>
          </p:cNvPr>
          <p:cNvSpPr/>
          <p:nvPr/>
        </p:nvSpPr>
        <p:spPr>
          <a:xfrm>
            <a:off x="5421380" y="3019012"/>
            <a:ext cx="2554357" cy="139307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ln w="22225">
                  <a:solidFill>
                    <a:schemeClr val="accent2"/>
                  </a:solidFill>
                  <a:prstDash val="solid"/>
                </a:ln>
                <a:solidFill>
                  <a:schemeClr val="accent2">
                    <a:lumMod val="40000"/>
                    <a:lumOff val="60000"/>
                  </a:schemeClr>
                </a:solidFill>
              </a:rPr>
              <a:t>$1000</a:t>
            </a:r>
          </a:p>
        </p:txBody>
      </p:sp>
      <p:sp>
        <p:nvSpPr>
          <p:cNvPr id="6" name="Rectangle 5">
            <a:extLst>
              <a:ext uri="{FF2B5EF4-FFF2-40B4-BE49-F238E27FC236}">
                <a16:creationId xmlns:a16="http://schemas.microsoft.com/office/drawing/2014/main" id="{85EE2FC0-A7B0-43DE-B85C-AFD15AE52664}"/>
              </a:ext>
            </a:extLst>
          </p:cNvPr>
          <p:cNvSpPr/>
          <p:nvPr/>
        </p:nvSpPr>
        <p:spPr>
          <a:xfrm>
            <a:off x="5421380" y="4613842"/>
            <a:ext cx="2554357" cy="1716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$4.11 </a:t>
            </a:r>
          </a:p>
          <a:p>
            <a:pPr algn="ctr"/>
            <a:r>
              <a:rPr lang="en-US" sz="3200" dirty="0">
                <a:solidFill>
                  <a:schemeClr val="bg1"/>
                </a:solidFill>
              </a:rPr>
              <a:t>Million Dollars </a:t>
            </a:r>
          </a:p>
        </p:txBody>
      </p:sp>
    </p:spTree>
    <p:extLst>
      <p:ext uri="{BB962C8B-B14F-4D97-AF65-F5344CB8AC3E}">
        <p14:creationId xmlns:p14="http://schemas.microsoft.com/office/powerpoint/2010/main" val="1466461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Effect transition="in" filter="fade">
                                      <p:cBhvr>
                                        <p:cTn id="15" dur="1000"/>
                                        <p:tgtEl>
                                          <p:spTgt spid="5">
                                            <p:txEl>
                                              <p:pRg st="0" end="0"/>
                                            </p:txEl>
                                          </p:spTgt>
                                        </p:tgtEl>
                                      </p:cBhvr>
                                    </p:animEffect>
                                    <p:anim calcmode="lin" valueType="num">
                                      <p:cBhvr>
                                        <p:cTn id="16"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7"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1" end="1"/>
                                            </p:txEl>
                                          </p:spTgt>
                                        </p:tgtEl>
                                        <p:attrNameLst>
                                          <p:attrName>style.visibility</p:attrName>
                                        </p:attrNameLst>
                                      </p:cBhvr>
                                      <p:to>
                                        <p:strVal val="visible"/>
                                      </p:to>
                                    </p:set>
                                    <p:animEffect transition="in" filter="barn(inVertical)">
                                      <p:cBhvr>
                                        <p:cTn id="25"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0C475-876D-7748-A48D-C288D8217709}"/>
              </a:ext>
            </a:extLst>
          </p:cNvPr>
          <p:cNvSpPr>
            <a:spLocks noGrp="1"/>
          </p:cNvSpPr>
          <p:nvPr>
            <p:ph type="title"/>
          </p:nvPr>
        </p:nvSpPr>
        <p:spPr>
          <a:xfrm>
            <a:off x="4694583" y="460391"/>
            <a:ext cx="4899991" cy="1196299"/>
          </a:xfrm>
        </p:spPr>
        <p:txBody>
          <a:bodyPr>
            <a:normAutofit fontScale="90000"/>
          </a:bodyPr>
          <a:lstStyle/>
          <a:p>
            <a:r>
              <a:rPr lang="en-US" b="1" dirty="0"/>
              <a:t>Let’s Play Jeopardy! </a:t>
            </a:r>
            <a:br>
              <a:rPr lang="en-US" b="1" dirty="0"/>
            </a:br>
            <a:endParaRPr lang="en-US" dirty="0"/>
          </a:p>
        </p:txBody>
      </p:sp>
      <p:sp>
        <p:nvSpPr>
          <p:cNvPr id="3" name="TextBox 2">
            <a:extLst>
              <a:ext uri="{FF2B5EF4-FFF2-40B4-BE49-F238E27FC236}">
                <a16:creationId xmlns:a16="http://schemas.microsoft.com/office/drawing/2014/main" id="{E1A61B5B-5159-453E-889A-F57E6B79BB6E}"/>
              </a:ext>
            </a:extLst>
          </p:cNvPr>
          <p:cNvSpPr txBox="1"/>
          <p:nvPr/>
        </p:nvSpPr>
        <p:spPr>
          <a:xfrm>
            <a:off x="1305829" y="2200043"/>
            <a:ext cx="3827394" cy="1785104"/>
          </a:xfrm>
          <a:prstGeom prst="rect">
            <a:avLst/>
          </a:prstGeom>
          <a:noFill/>
        </p:spPr>
        <p:txBody>
          <a:bodyPr wrap="square" lIns="91440" tIns="45720" rIns="91440" bIns="45720" rtlCol="0" anchor="t">
            <a:spAutoFit/>
          </a:bodyPr>
          <a:lstStyle/>
          <a:p>
            <a:endParaRPr lang="en-US" dirty="0"/>
          </a:p>
          <a:p>
            <a:endParaRPr lang="en-US" dirty="0"/>
          </a:p>
          <a:p>
            <a:r>
              <a:rPr lang="en-US" sz="3200" b="1" dirty="0"/>
              <a:t>For $1000:</a:t>
            </a:r>
            <a:endParaRPr lang="en-US" sz="3200" b="1" dirty="0">
              <a:cs typeface="Calibri"/>
            </a:endParaRPr>
          </a:p>
          <a:p>
            <a:endParaRPr lang="en-US" sz="2400" dirty="0"/>
          </a:p>
          <a:p>
            <a:endParaRPr lang="en-US" dirty="0"/>
          </a:p>
        </p:txBody>
      </p:sp>
      <p:pic>
        <p:nvPicPr>
          <p:cNvPr id="5122" name="Picture 2" descr="Jeopardy!': A Brief History">
            <a:extLst>
              <a:ext uri="{FF2B5EF4-FFF2-40B4-BE49-F238E27FC236}">
                <a16:creationId xmlns:a16="http://schemas.microsoft.com/office/drawing/2014/main" id="{EDA1F076-A5B2-406A-BFFB-7E074AC529E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45823" y="206099"/>
            <a:ext cx="3946663" cy="221013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85EE2FC0-A7B0-43DE-B85C-AFD15AE52664}"/>
              </a:ext>
            </a:extLst>
          </p:cNvPr>
          <p:cNvSpPr/>
          <p:nvPr/>
        </p:nvSpPr>
        <p:spPr>
          <a:xfrm>
            <a:off x="3352800" y="3855781"/>
            <a:ext cx="7924799" cy="26157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t>The Question is:</a:t>
            </a:r>
          </a:p>
          <a:p>
            <a:r>
              <a:rPr lang="en-US" sz="3200" dirty="0"/>
              <a:t>What is the potential monetary impacts to an Organization after an incident involving loss or theft of equipment or data?</a:t>
            </a:r>
          </a:p>
          <a:p>
            <a:pPr algn="ctr"/>
            <a:r>
              <a:rPr lang="en-US" sz="3200" dirty="0">
                <a:solidFill>
                  <a:schemeClr val="bg1"/>
                </a:solidFill>
              </a:rPr>
              <a:t> </a:t>
            </a:r>
          </a:p>
        </p:txBody>
      </p:sp>
    </p:spTree>
    <p:extLst>
      <p:ext uri="{BB962C8B-B14F-4D97-AF65-F5344CB8AC3E}">
        <p14:creationId xmlns:p14="http://schemas.microsoft.com/office/powerpoint/2010/main" val="117077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Vertical)">
                                      <p:cBhvr>
                                        <p:cTn id="7" dur="500"/>
                                        <p:tgtEl>
                                          <p:spTgt spid="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barn(inVertical)">
                                      <p:cBhvr>
                                        <p:cTn id="10" dur="500"/>
                                        <p:tgtEl>
                                          <p:spTgt spid="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animEffect transition="in" filter="barn(inVertical)">
                                      <p:cBhvr>
                                        <p:cTn id="13"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B009C5-CE45-3742-898A-48D1F1769F1B}"/>
              </a:ext>
            </a:extLst>
          </p:cNvPr>
          <p:cNvSpPr>
            <a:spLocks noGrp="1"/>
          </p:cNvSpPr>
          <p:nvPr>
            <p:ph type="title"/>
          </p:nvPr>
        </p:nvSpPr>
        <p:spPr>
          <a:xfrm>
            <a:off x="4707062" y="291833"/>
            <a:ext cx="6586491" cy="1286160"/>
          </a:xfrm>
        </p:spPr>
        <p:txBody>
          <a:bodyPr vert="horz" lIns="91440" tIns="45720" rIns="91440" bIns="45720" rtlCol="0" anchor="b">
            <a:normAutofit/>
          </a:bodyPr>
          <a:lstStyle/>
          <a:p>
            <a:r>
              <a:rPr lang="en-US" sz="4400" dirty="0">
                <a:solidFill>
                  <a:schemeClr val="tx1"/>
                </a:solidFill>
              </a:rPr>
              <a:t>What are the impacts?</a:t>
            </a:r>
          </a:p>
        </p:txBody>
      </p:sp>
      <p:sp>
        <p:nvSpPr>
          <p:cNvPr id="3" name="Content Placeholder 2">
            <a:extLst>
              <a:ext uri="{FF2B5EF4-FFF2-40B4-BE49-F238E27FC236}">
                <a16:creationId xmlns:a16="http://schemas.microsoft.com/office/drawing/2014/main" id="{B885A05F-43DD-B34B-B8A3-CE3D677D075D}"/>
              </a:ext>
            </a:extLst>
          </p:cNvPr>
          <p:cNvSpPr>
            <a:spLocks noGrp="1"/>
          </p:cNvSpPr>
          <p:nvPr>
            <p:ph sz="half" idx="1"/>
          </p:nvPr>
        </p:nvSpPr>
        <p:spPr>
          <a:xfrm>
            <a:off x="4965431" y="2780748"/>
            <a:ext cx="6731269" cy="3785419"/>
          </a:xfrm>
        </p:spPr>
        <p:txBody>
          <a:bodyPr vert="horz" lIns="91440" tIns="45720" rIns="91440" bIns="45720" rtlCol="0" anchor="t">
            <a:normAutofit/>
          </a:bodyPr>
          <a:lstStyle/>
          <a:p>
            <a:pPr marL="0" indent="0">
              <a:buNone/>
            </a:pPr>
            <a:endParaRPr lang="en-US" dirty="0"/>
          </a:p>
          <a:p>
            <a:pPr marL="0" indent="0">
              <a:buNone/>
            </a:pPr>
            <a:r>
              <a:rPr lang="en-US" sz="2400" dirty="0"/>
              <a:t>Cyber risks can threaten:</a:t>
            </a:r>
            <a:endParaRPr lang="en-US" sz="2400" dirty="0">
              <a:cs typeface="Calibri" panose="020F0502020204030204"/>
            </a:endParaRPr>
          </a:p>
          <a:p>
            <a:r>
              <a:rPr lang="en-US" sz="2400" dirty="0"/>
              <a:t>Your ability to use your system and access information</a:t>
            </a:r>
            <a:endParaRPr lang="en-US" sz="2400" dirty="0">
              <a:cs typeface="Calibri"/>
            </a:endParaRPr>
          </a:p>
          <a:p>
            <a:r>
              <a:rPr lang="en-US" sz="2400" dirty="0"/>
              <a:t>Organization’s reputation</a:t>
            </a:r>
            <a:endParaRPr lang="en-US" sz="2400" dirty="0">
              <a:cs typeface="Calibri"/>
            </a:endParaRPr>
          </a:p>
          <a:p>
            <a:r>
              <a:rPr lang="en-US" sz="2400" dirty="0"/>
              <a:t>The bottom line</a:t>
            </a:r>
            <a:endParaRPr lang="en-US" sz="2400" dirty="0">
              <a:cs typeface="Calibri"/>
            </a:endParaRPr>
          </a:p>
          <a:p>
            <a:r>
              <a:rPr lang="en-US" sz="2400" dirty="0"/>
              <a:t>Potentially your organization's survival</a:t>
            </a:r>
            <a:endParaRPr lang="en-US" sz="2400" dirty="0">
              <a:cs typeface="Calibri"/>
            </a:endParaRPr>
          </a:p>
          <a:p>
            <a:endParaRPr lang="en-US" dirty="0"/>
          </a:p>
        </p:txBody>
      </p:sp>
      <p:pic>
        <p:nvPicPr>
          <p:cNvPr id="10" name="Picture 9" descr="A picture containing text&#10;&#10;Description automatically generated">
            <a:extLst>
              <a:ext uri="{FF2B5EF4-FFF2-40B4-BE49-F238E27FC236}">
                <a16:creationId xmlns:a16="http://schemas.microsoft.com/office/drawing/2014/main" id="{187E2AE2-19A9-439D-94E6-1054D4258ADD}"/>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1"/>
          <a:stretch/>
        </p:blipFill>
        <p:spPr>
          <a:xfrm>
            <a:off x="20" y="10"/>
            <a:ext cx="4635571" cy="6857990"/>
          </a:xfrm>
          <a:prstGeom prst="rect">
            <a:avLst/>
          </a:prstGeom>
          <a:effectLst/>
        </p:spPr>
      </p:pic>
      <p:sp>
        <p:nvSpPr>
          <p:cNvPr id="5" name="TextBox 4">
            <a:extLst>
              <a:ext uri="{FF2B5EF4-FFF2-40B4-BE49-F238E27FC236}">
                <a16:creationId xmlns:a16="http://schemas.microsoft.com/office/drawing/2014/main" id="{3E002B9D-8933-2F31-F5CE-E5817DAE929F}"/>
              </a:ext>
            </a:extLst>
          </p:cNvPr>
          <p:cNvSpPr txBox="1"/>
          <p:nvPr/>
        </p:nvSpPr>
        <p:spPr>
          <a:xfrm>
            <a:off x="4922490" y="1765085"/>
            <a:ext cx="6155633"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cs typeface="Calibri"/>
              </a:rPr>
              <a:t>Loss or theft of equipment equals a breach of sensitive patient and facility information involving PHI.  This is the cyber risk we need to avoid at all costs!</a:t>
            </a:r>
          </a:p>
        </p:txBody>
      </p:sp>
    </p:spTree>
    <p:extLst>
      <p:ext uri="{BB962C8B-B14F-4D97-AF65-F5344CB8AC3E}">
        <p14:creationId xmlns:p14="http://schemas.microsoft.com/office/powerpoint/2010/main" val="42742859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 name="Rectangle 6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itle 9">
            <a:extLst>
              <a:ext uri="{FF2B5EF4-FFF2-40B4-BE49-F238E27FC236}">
                <a16:creationId xmlns:a16="http://schemas.microsoft.com/office/drawing/2014/main" id="{CFBABC9D-40FF-4F85-BF1E-EA656F84C4BD}"/>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2900" b="1" kern="1200" dirty="0">
                <a:solidFill>
                  <a:schemeClr val="bg1"/>
                </a:solidFill>
                <a:latin typeface="+mj-lt"/>
                <a:ea typeface="+mj-ea"/>
                <a:cs typeface="+mj-cs"/>
              </a:rPr>
              <a:t>What you need to know</a:t>
            </a:r>
            <a:br>
              <a:rPr lang="en-US" sz="2900" b="1" dirty="0">
                <a:solidFill>
                  <a:schemeClr val="bg1"/>
                </a:solidFill>
                <a:cs typeface="Calibri Light"/>
              </a:rPr>
            </a:br>
            <a:br>
              <a:rPr lang="en-US" sz="2900" b="1" dirty="0"/>
            </a:br>
            <a:r>
              <a:rPr lang="en-US" sz="2900" kern="1200" dirty="0">
                <a:solidFill>
                  <a:schemeClr val="bg1"/>
                </a:solidFill>
                <a:latin typeface="+mj-lt"/>
                <a:ea typeface="+mj-ea"/>
                <a:cs typeface="+mj-cs"/>
              </a:rPr>
              <a:t>To help prevent loss or theft of equipment, make sure you know your </a:t>
            </a:r>
            <a:r>
              <a:rPr lang="en-US" sz="2900" dirty="0">
                <a:solidFill>
                  <a:schemeClr val="bg1"/>
                </a:solidFill>
              </a:rPr>
              <a:t>organization’s</a:t>
            </a:r>
            <a:r>
              <a:rPr lang="en-US" sz="2900" kern="1200" dirty="0">
                <a:solidFill>
                  <a:schemeClr val="bg1"/>
                </a:solidFill>
                <a:latin typeface="+mj-lt"/>
                <a:ea typeface="+mj-ea"/>
                <a:cs typeface="+mj-cs"/>
              </a:rPr>
              <a:t> policy on removing equipment from the workplace by asking</a:t>
            </a:r>
            <a:r>
              <a:rPr lang="en-US" sz="2900" dirty="0">
                <a:solidFill>
                  <a:schemeClr val="bg1"/>
                </a:solidFill>
              </a:rPr>
              <a:t> these questions:</a:t>
            </a:r>
            <a:br>
              <a:rPr lang="en-US" sz="2900" kern="1200" dirty="0"/>
            </a:br>
            <a:endParaRPr lang="en-US" sz="2900" kern="1200" dirty="0">
              <a:solidFill>
                <a:schemeClr val="bg1"/>
              </a:solidFill>
              <a:latin typeface="+mj-lt"/>
              <a:ea typeface="+mj-ea"/>
              <a:cs typeface="+mj-cs"/>
            </a:endParaRPr>
          </a:p>
        </p:txBody>
      </p:sp>
      <p:graphicFrame>
        <p:nvGraphicFramePr>
          <p:cNvPr id="12" name="Content Placeholder 5">
            <a:extLst>
              <a:ext uri="{FF2B5EF4-FFF2-40B4-BE49-F238E27FC236}">
                <a16:creationId xmlns:a16="http://schemas.microsoft.com/office/drawing/2014/main" id="{4FF55611-EA33-4D36-F3AE-06BBA92984F3}"/>
              </a:ext>
            </a:extLst>
          </p:cNvPr>
          <p:cNvGraphicFramePr>
            <a:graphicFrameLocks noGrp="1"/>
          </p:cNvGraphicFramePr>
          <p:nvPr>
            <p:ph sz="half" idx="1"/>
            <p:extLst>
              <p:ext uri="{D42A27DB-BD31-4B8C-83A1-F6EECF244321}">
                <p14:modId xmlns:p14="http://schemas.microsoft.com/office/powerpoint/2010/main" val="2894659776"/>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270137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F9B822F-893E-44C8-963C-64F50ACECB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58980C1-9D60-7741-9FD5-8331468AFF20}"/>
              </a:ext>
            </a:extLst>
          </p:cNvPr>
          <p:cNvSpPr>
            <a:spLocks noGrp="1"/>
          </p:cNvSpPr>
          <p:nvPr>
            <p:ph type="title"/>
          </p:nvPr>
        </p:nvSpPr>
        <p:spPr>
          <a:xfrm>
            <a:off x="838200" y="585216"/>
            <a:ext cx="10515600" cy="1325563"/>
          </a:xfrm>
        </p:spPr>
        <p:txBody>
          <a:bodyPr vert="horz" lIns="91440" tIns="45720" rIns="91440" bIns="45720" rtlCol="0" anchor="ctr">
            <a:normAutofit/>
          </a:bodyPr>
          <a:lstStyle/>
          <a:p>
            <a:r>
              <a:rPr lang="en-US" dirty="0">
                <a:solidFill>
                  <a:schemeClr val="bg1"/>
                </a:solidFill>
              </a:rPr>
              <a:t>Knowledge Check #2</a:t>
            </a:r>
          </a:p>
        </p:txBody>
      </p:sp>
      <p:pic>
        <p:nvPicPr>
          <p:cNvPr id="4" name="Picture 4">
            <a:extLst>
              <a:ext uri="{FF2B5EF4-FFF2-40B4-BE49-F238E27FC236}">
                <a16:creationId xmlns:a16="http://schemas.microsoft.com/office/drawing/2014/main" id="{42BD0855-8870-D96A-610C-AF587C56389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b="-5"/>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B6D9767C-0798-6947-A30A-35EF149B7393}"/>
              </a:ext>
            </a:extLst>
          </p:cNvPr>
          <p:cNvSpPr>
            <a:spLocks noGrp="1"/>
          </p:cNvSpPr>
          <p:nvPr>
            <p:ph idx="1"/>
          </p:nvPr>
        </p:nvSpPr>
        <p:spPr>
          <a:xfrm>
            <a:off x="7546848" y="2516777"/>
            <a:ext cx="3803904" cy="3660185"/>
          </a:xfrm>
        </p:spPr>
        <p:txBody>
          <a:bodyPr vert="horz" lIns="91440" tIns="45720" rIns="91440" bIns="45720" rtlCol="0" anchor="ctr">
            <a:normAutofit/>
          </a:bodyPr>
          <a:lstStyle/>
          <a:p>
            <a:pPr marL="0" indent="0">
              <a:buNone/>
            </a:pPr>
            <a:r>
              <a:rPr lang="en-US" sz="2400" dirty="0"/>
              <a:t>It is important to be aware of your organization’s policies on traveling with equipment or taking equipment home to work remotely.</a:t>
            </a:r>
          </a:p>
        </p:txBody>
      </p:sp>
    </p:spTree>
    <p:extLst>
      <p:ext uri="{BB962C8B-B14F-4D97-AF65-F5344CB8AC3E}">
        <p14:creationId xmlns:p14="http://schemas.microsoft.com/office/powerpoint/2010/main" val="2784128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dirty="0"/>
              <a:t>Answer to Knowledge Check #2</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p:txBody>
          <a:bodyPr/>
          <a:lstStyle/>
          <a:p>
            <a:pPr marL="0" indent="0">
              <a:buNone/>
            </a:pPr>
            <a:r>
              <a:rPr lang="en-US" dirty="0">
                <a:solidFill>
                  <a:srgbClr val="FFFFFE"/>
                </a:solidFill>
              </a:rPr>
              <a:t>Now, let’s look at some “phi</a:t>
            </a:r>
            <a:endParaRPr lang="en-US" dirty="0"/>
          </a:p>
        </p:txBody>
      </p:sp>
      <p:sp>
        <p:nvSpPr>
          <p:cNvPr id="4" name="TextBox 3">
            <a:extLst>
              <a:ext uri="{FF2B5EF4-FFF2-40B4-BE49-F238E27FC236}">
                <a16:creationId xmlns:a16="http://schemas.microsoft.com/office/drawing/2014/main" id="{4177EDA5-8B41-4B16-9FFB-24C0296A2BBF}"/>
              </a:ext>
            </a:extLst>
          </p:cNvPr>
          <p:cNvSpPr txBox="1"/>
          <p:nvPr/>
        </p:nvSpPr>
        <p:spPr>
          <a:xfrm>
            <a:off x="1298713" y="2199861"/>
            <a:ext cx="6640606" cy="3539430"/>
          </a:xfrm>
          <a:prstGeom prst="rect">
            <a:avLst/>
          </a:prstGeom>
          <a:noFill/>
        </p:spPr>
        <p:txBody>
          <a:bodyPr wrap="square" lIns="91440" tIns="45720" rIns="91440" bIns="45720" rtlCol="0" anchor="t">
            <a:spAutoFit/>
          </a:bodyPr>
          <a:lstStyle/>
          <a:p>
            <a:r>
              <a:rPr lang="en-US" sz="2800" dirty="0">
                <a:latin typeface="Calibri"/>
                <a:cs typeface="Calibri"/>
              </a:rPr>
              <a:t>The correct answer is True!</a:t>
            </a:r>
          </a:p>
          <a:p>
            <a:endParaRPr lang="en-US" sz="2800" dirty="0">
              <a:latin typeface="Calibri" panose="020F0502020204030204" pitchFamily="34" charset="0"/>
              <a:cs typeface="Calibri" panose="020F0502020204030204" pitchFamily="34" charset="0"/>
            </a:endParaRPr>
          </a:p>
          <a:p>
            <a:r>
              <a:rPr lang="en-US" sz="2800" dirty="0">
                <a:latin typeface="Calibri"/>
                <a:cs typeface="Calibri"/>
              </a:rPr>
              <a:t>You should always verify your organization’s policies associated with the use of your equipment outside of your office location. This will ensure you are not exposing your laptop or mobile devices to unknown risks accessing unsecure networks.</a:t>
            </a:r>
          </a:p>
        </p:txBody>
      </p:sp>
      <p:pic>
        <p:nvPicPr>
          <p:cNvPr id="5" name="Picture 5">
            <a:extLst>
              <a:ext uri="{FF2B5EF4-FFF2-40B4-BE49-F238E27FC236}">
                <a16:creationId xmlns:a16="http://schemas.microsoft.com/office/drawing/2014/main" id="{387D99F1-5B63-B6D8-BF31-D336A72D536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538365" y="1692170"/>
            <a:ext cx="2907323" cy="22782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6846722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2ADB4A-91EC-714F-9D70-BF3E062FBF41}"/>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4200" kern="1200" dirty="0">
                <a:solidFill>
                  <a:schemeClr val="tx1"/>
                </a:solidFill>
                <a:latin typeface="+mj-lt"/>
                <a:ea typeface="+mj-ea"/>
                <a:cs typeface="+mj-cs"/>
              </a:rPr>
              <a:t>Best Practices</a:t>
            </a:r>
            <a:br>
              <a:rPr lang="en-US" sz="4200" kern="1200" dirty="0">
                <a:solidFill>
                  <a:schemeClr val="tx1"/>
                </a:solidFill>
                <a:latin typeface="+mj-lt"/>
                <a:ea typeface="+mj-ea"/>
                <a:cs typeface="+mj-cs"/>
              </a:rPr>
            </a:br>
            <a:r>
              <a:rPr lang="en-US" sz="4200" kern="1200" dirty="0">
                <a:solidFill>
                  <a:schemeClr val="tx1"/>
                </a:solidFill>
                <a:latin typeface="+mj-lt"/>
                <a:ea typeface="+mj-ea"/>
                <a:cs typeface="+mj-cs"/>
              </a:rPr>
              <a:t>How  can you protect your devices and data?</a:t>
            </a:r>
          </a:p>
        </p:txBody>
      </p:sp>
      <p:sp>
        <p:nvSpPr>
          <p:cNvPr id="2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sX0" fmla="*/ 0 w 10424160"/>
              <a:gd name="csY0" fmla="*/ 0 h 18288"/>
              <a:gd name="csX1" fmla="*/ 903427 w 10424160"/>
              <a:gd name="csY1" fmla="*/ 0 h 18288"/>
              <a:gd name="csX2" fmla="*/ 1389888 w 10424160"/>
              <a:gd name="csY2" fmla="*/ 0 h 18288"/>
              <a:gd name="csX3" fmla="*/ 2189074 w 10424160"/>
              <a:gd name="csY3" fmla="*/ 0 h 18288"/>
              <a:gd name="csX4" fmla="*/ 2675534 w 10424160"/>
              <a:gd name="csY4" fmla="*/ 0 h 18288"/>
              <a:gd name="csX5" fmla="*/ 3370478 w 10424160"/>
              <a:gd name="csY5" fmla="*/ 0 h 18288"/>
              <a:gd name="csX6" fmla="*/ 4169664 w 10424160"/>
              <a:gd name="csY6" fmla="*/ 0 h 18288"/>
              <a:gd name="csX7" fmla="*/ 4551883 w 10424160"/>
              <a:gd name="csY7" fmla="*/ 0 h 18288"/>
              <a:gd name="csX8" fmla="*/ 4934102 w 10424160"/>
              <a:gd name="csY8" fmla="*/ 0 h 18288"/>
              <a:gd name="csX9" fmla="*/ 5837530 w 10424160"/>
              <a:gd name="csY9" fmla="*/ 0 h 18288"/>
              <a:gd name="csX10" fmla="*/ 6532474 w 10424160"/>
              <a:gd name="csY10" fmla="*/ 0 h 18288"/>
              <a:gd name="csX11" fmla="*/ 6914693 w 10424160"/>
              <a:gd name="csY11" fmla="*/ 0 h 18288"/>
              <a:gd name="csX12" fmla="*/ 7609637 w 10424160"/>
              <a:gd name="csY12" fmla="*/ 0 h 18288"/>
              <a:gd name="csX13" fmla="*/ 8513064 w 10424160"/>
              <a:gd name="csY13" fmla="*/ 0 h 18288"/>
              <a:gd name="csX14" fmla="*/ 9103766 w 10424160"/>
              <a:gd name="csY14" fmla="*/ 0 h 18288"/>
              <a:gd name="csX15" fmla="*/ 9694469 w 10424160"/>
              <a:gd name="csY15" fmla="*/ 0 h 18288"/>
              <a:gd name="csX16" fmla="*/ 10424160 w 10424160"/>
              <a:gd name="csY16" fmla="*/ 0 h 18288"/>
              <a:gd name="csX17" fmla="*/ 10424160 w 10424160"/>
              <a:gd name="csY17" fmla="*/ 18288 h 18288"/>
              <a:gd name="csX18" fmla="*/ 9729216 w 10424160"/>
              <a:gd name="csY18" fmla="*/ 18288 h 18288"/>
              <a:gd name="csX19" fmla="*/ 8930030 w 10424160"/>
              <a:gd name="csY19" fmla="*/ 18288 h 18288"/>
              <a:gd name="csX20" fmla="*/ 8130845 w 10424160"/>
              <a:gd name="csY20" fmla="*/ 18288 h 18288"/>
              <a:gd name="csX21" fmla="*/ 7644384 w 10424160"/>
              <a:gd name="csY21" fmla="*/ 18288 h 18288"/>
              <a:gd name="csX22" fmla="*/ 6740957 w 10424160"/>
              <a:gd name="csY22" fmla="*/ 18288 h 18288"/>
              <a:gd name="csX23" fmla="*/ 6046013 w 10424160"/>
              <a:gd name="csY23" fmla="*/ 18288 h 18288"/>
              <a:gd name="csX24" fmla="*/ 5663794 w 10424160"/>
              <a:gd name="csY24" fmla="*/ 18288 h 18288"/>
              <a:gd name="csX25" fmla="*/ 4968850 w 10424160"/>
              <a:gd name="csY25" fmla="*/ 18288 h 18288"/>
              <a:gd name="csX26" fmla="*/ 4378147 w 10424160"/>
              <a:gd name="csY26" fmla="*/ 18288 h 18288"/>
              <a:gd name="csX27" fmla="*/ 3787445 w 10424160"/>
              <a:gd name="csY27" fmla="*/ 18288 h 18288"/>
              <a:gd name="csX28" fmla="*/ 3196742 w 10424160"/>
              <a:gd name="csY28" fmla="*/ 18288 h 18288"/>
              <a:gd name="csX29" fmla="*/ 2606040 w 10424160"/>
              <a:gd name="csY29" fmla="*/ 18288 h 18288"/>
              <a:gd name="csX30" fmla="*/ 1806854 w 10424160"/>
              <a:gd name="csY30" fmla="*/ 18288 h 18288"/>
              <a:gd name="csX31" fmla="*/ 1111910 w 10424160"/>
              <a:gd name="csY31" fmla="*/ 18288 h 18288"/>
              <a:gd name="csX32" fmla="*/ 729691 w 10424160"/>
              <a:gd name="csY32" fmla="*/ 18288 h 18288"/>
              <a:gd name="csX33" fmla="*/ 0 w 10424160"/>
              <a:gd name="csY33" fmla="*/ 18288 h 18288"/>
              <a:gd name="csX34" fmla="*/ 0 w 10424160"/>
              <a:gd name="csY34" fmla="*/ 0 h 18288"/>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 ang="0">
                <a:pos x="csX24" y="csY24"/>
              </a:cxn>
              <a:cxn ang="0">
                <a:pos x="csX25" y="csY25"/>
              </a:cxn>
              <a:cxn ang="0">
                <a:pos x="csX26" y="csY26"/>
              </a:cxn>
              <a:cxn ang="0">
                <a:pos x="csX27" y="csY27"/>
              </a:cxn>
              <a:cxn ang="0">
                <a:pos x="csX28" y="csY28"/>
              </a:cxn>
              <a:cxn ang="0">
                <a:pos x="csX29" y="csY29"/>
              </a:cxn>
              <a:cxn ang="0">
                <a:pos x="csX30" y="csY30"/>
              </a:cxn>
              <a:cxn ang="0">
                <a:pos x="csX31" y="csY31"/>
              </a:cxn>
              <a:cxn ang="0">
                <a:pos x="csX32" y="csY32"/>
              </a:cxn>
              <a:cxn ang="0">
                <a:pos x="csX33" y="csY33"/>
              </a:cxn>
              <a:cxn ang="0">
                <a:pos x="csX34" y="cs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5" name="Content Placeholder 2">
            <a:extLst>
              <a:ext uri="{FF2B5EF4-FFF2-40B4-BE49-F238E27FC236}">
                <a16:creationId xmlns:a16="http://schemas.microsoft.com/office/drawing/2014/main" id="{B1751485-0F17-39F5-1990-2A10BF43BDDC}"/>
              </a:ext>
            </a:extLst>
          </p:cNvPr>
          <p:cNvGraphicFramePr>
            <a:graphicFrameLocks noGrp="1"/>
          </p:cNvGraphicFramePr>
          <p:nvPr>
            <p:ph sz="half" idx="1"/>
            <p:extLst>
              <p:ext uri="{D42A27DB-BD31-4B8C-83A1-F6EECF244321}">
                <p14:modId xmlns:p14="http://schemas.microsoft.com/office/powerpoint/2010/main" val="543040230"/>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837564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a:xfrm>
            <a:off x="838200" y="556995"/>
            <a:ext cx="10515600" cy="1133693"/>
          </a:xfrm>
        </p:spPr>
        <p:txBody>
          <a:bodyPr>
            <a:normAutofit/>
          </a:bodyPr>
          <a:lstStyle/>
          <a:p>
            <a:r>
              <a:rPr lang="en-US" sz="5200" dirty="0"/>
              <a:t>Summary</a:t>
            </a:r>
          </a:p>
        </p:txBody>
      </p:sp>
      <p:graphicFrame>
        <p:nvGraphicFramePr>
          <p:cNvPr id="5" name="Content Placeholder 2">
            <a:extLst>
              <a:ext uri="{FF2B5EF4-FFF2-40B4-BE49-F238E27FC236}">
                <a16:creationId xmlns:a16="http://schemas.microsoft.com/office/drawing/2014/main" id="{647FED3E-C530-92E6-038F-3F441D28C5D4}"/>
              </a:ext>
            </a:extLst>
          </p:cNvPr>
          <p:cNvGraphicFramePr>
            <a:graphicFrameLocks noGrp="1"/>
          </p:cNvGraphicFramePr>
          <p:nvPr>
            <p:ph idx="1"/>
            <p:extLst>
              <p:ext uri="{D42A27DB-BD31-4B8C-83A1-F6EECF244321}">
                <p14:modId xmlns:p14="http://schemas.microsoft.com/office/powerpoint/2010/main" val="174668241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9912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F4AB47-33EF-0B47-BEDD-D89B2D7DFB93}"/>
              </a:ext>
            </a:extLst>
          </p:cNvPr>
          <p:cNvSpPr>
            <a:spLocks noGrp="1"/>
          </p:cNvSpPr>
          <p:nvPr>
            <p:ph type="title"/>
          </p:nvPr>
        </p:nvSpPr>
        <p:spPr>
          <a:xfrm>
            <a:off x="648929" y="629266"/>
            <a:ext cx="3505495" cy="1622321"/>
          </a:xfrm>
        </p:spPr>
        <p:txBody>
          <a:bodyPr>
            <a:normAutofit/>
          </a:bodyPr>
          <a:lstStyle/>
          <a:p>
            <a:br>
              <a:rPr lang="en-US" sz="3700" dirty="0"/>
            </a:br>
            <a:r>
              <a:rPr lang="en-US" sz="3700" dirty="0"/>
              <a:t>Seconds count… </a:t>
            </a:r>
          </a:p>
        </p:txBody>
      </p:sp>
      <p:sp>
        <p:nvSpPr>
          <p:cNvPr id="3" name="Content Placeholder 2">
            <a:extLst>
              <a:ext uri="{FF2B5EF4-FFF2-40B4-BE49-F238E27FC236}">
                <a16:creationId xmlns:a16="http://schemas.microsoft.com/office/drawing/2014/main" id="{68AEAC80-BE28-324B-8037-4F6919EDD555}"/>
              </a:ext>
            </a:extLst>
          </p:cNvPr>
          <p:cNvSpPr>
            <a:spLocks noGrp="1"/>
          </p:cNvSpPr>
          <p:nvPr>
            <p:ph idx="1"/>
          </p:nvPr>
        </p:nvSpPr>
        <p:spPr>
          <a:xfrm>
            <a:off x="648931" y="2438400"/>
            <a:ext cx="3505494" cy="3785419"/>
          </a:xfrm>
        </p:spPr>
        <p:txBody>
          <a:bodyPr>
            <a:normAutofit/>
          </a:bodyPr>
          <a:lstStyle/>
          <a:p>
            <a:pPr marL="0" indent="0">
              <a:buNone/>
            </a:pPr>
            <a:r>
              <a:rPr lang="en-US" sz="2000" dirty="0">
                <a:effectLst/>
                <a:latin typeface="Calibri" panose="020F0502020204030204" pitchFamily="34" charset="0"/>
                <a:ea typeface="Calibri" panose="020F0502020204030204" pitchFamily="34" charset="0"/>
                <a:cs typeface="Times New Roman" panose="02020603050405020304" pitchFamily="18" charset="0"/>
              </a:rPr>
              <a:t>A physician stops at a coffee shop for a coffee and to use the public Wi-Fi to review radiology reports. As the physician leaves the table momentarily to pick up his coffee, a thief steals the laptop. The doctor returns to the table to find the laptop is gone.  In a matter of seconds, damage is done. He </a:t>
            </a:r>
            <a:r>
              <a:rPr lang="en-US" sz="2000" dirty="0">
                <a:latin typeface="Calibri" panose="020F0502020204030204" pitchFamily="34" charset="0"/>
                <a:ea typeface="Calibri" panose="020F0502020204030204" pitchFamily="34" charset="0"/>
                <a:cs typeface="Times New Roman" panose="02020603050405020304" pitchFamily="18" charset="0"/>
              </a:rPr>
              <a:t>sits down, in stunned disbelief at the potential impacts of what just occurred.</a:t>
            </a:r>
            <a:endParaRPr lang="en-US" sz="2000" dirty="0"/>
          </a:p>
        </p:txBody>
      </p:sp>
      <p:sp>
        <p:nvSpPr>
          <p:cNvPr id="2055" name="Rectangle 2054">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57"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3B3C8930-74C2-7D88-1D08-BC845C774F6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542429" y="1562191"/>
            <a:ext cx="5690346" cy="382326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6971780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2287AC-91CC-5B49-B3F0-4DC3747492BE}"/>
              </a:ext>
            </a:extLst>
          </p:cNvPr>
          <p:cNvSpPr>
            <a:spLocks noGrp="1"/>
          </p:cNvSpPr>
          <p:nvPr>
            <p:ph type="title"/>
          </p:nvPr>
        </p:nvSpPr>
        <p:spPr>
          <a:xfrm>
            <a:off x="363851" y="632784"/>
            <a:ext cx="9620408" cy="1365009"/>
          </a:xfrm>
        </p:spPr>
        <p:txBody>
          <a:bodyPr>
            <a:noAutofit/>
          </a:bodyPr>
          <a:lstStyle/>
          <a:p>
            <a:r>
              <a:rPr lang="en-US" sz="4000" b="1" dirty="0">
                <a:solidFill>
                  <a:schemeClr val="tx2"/>
                </a:solidFill>
              </a:rPr>
              <a:t>Congratulations!</a:t>
            </a:r>
            <a:r>
              <a:rPr lang="en-US" sz="3200" dirty="0"/>
              <a:t>  You have completed this session on </a:t>
            </a:r>
            <a:r>
              <a:rPr lang="en-US" sz="3600" b="1" dirty="0"/>
              <a:t>Loss or Theft of Equipment or Data. </a:t>
            </a:r>
          </a:p>
        </p:txBody>
      </p:sp>
      <p:sp>
        <p:nvSpPr>
          <p:cNvPr id="3" name="Content Placeholder 2">
            <a:extLst>
              <a:ext uri="{FF2B5EF4-FFF2-40B4-BE49-F238E27FC236}">
                <a16:creationId xmlns:a16="http://schemas.microsoft.com/office/drawing/2014/main" id="{836DE900-E8C9-D747-90DB-7493F51F90F6}"/>
              </a:ext>
            </a:extLst>
          </p:cNvPr>
          <p:cNvSpPr>
            <a:spLocks noGrp="1"/>
          </p:cNvSpPr>
          <p:nvPr>
            <p:ph sz="half" idx="1"/>
          </p:nvPr>
        </p:nvSpPr>
        <p:spPr>
          <a:xfrm>
            <a:off x="737840" y="2118732"/>
            <a:ext cx="3700345" cy="3824868"/>
          </a:xfrm>
        </p:spPr>
        <p:style>
          <a:lnRef idx="2">
            <a:schemeClr val="accent5">
              <a:shade val="50000"/>
            </a:schemeClr>
          </a:lnRef>
          <a:fillRef idx="1">
            <a:schemeClr val="accent5"/>
          </a:fillRef>
          <a:effectRef idx="0">
            <a:schemeClr val="accent5"/>
          </a:effectRef>
          <a:fontRef idx="minor">
            <a:schemeClr val="lt1"/>
          </a:fontRef>
        </p:style>
        <p:txBody>
          <a:bodyPr vert="horz" lIns="91440" tIns="45720" rIns="91440" bIns="45720" rtlCol="0" anchor="t">
            <a:normAutofit fontScale="92500" lnSpcReduction="10000"/>
          </a:bodyPr>
          <a:lstStyle/>
          <a:p>
            <a:pPr marL="0" indent="0">
              <a:buNone/>
            </a:pPr>
            <a:r>
              <a:rPr lang="en-US" dirty="0"/>
              <a:t>In this session you’ve learned:</a:t>
            </a:r>
          </a:p>
          <a:p>
            <a:pPr marL="342900" indent="-342900">
              <a:buFont typeface="Arial" panose="020B0604020202020204" pitchFamily="34" charset="0"/>
              <a:buChar char="•"/>
            </a:pPr>
            <a:r>
              <a:rPr lang="en-US" sz="2000" dirty="0"/>
              <a:t>The definitions and meaning behind loss or theft of equipment or data</a:t>
            </a:r>
          </a:p>
          <a:p>
            <a:pPr marL="342900" indent="-342900"/>
            <a:r>
              <a:rPr lang="en-US" sz="2000" dirty="0"/>
              <a:t>The impacts to healthcare and  your organization</a:t>
            </a:r>
          </a:p>
          <a:p>
            <a:pPr marL="342900" indent="-342900">
              <a:buFont typeface="Arial" panose="020B0604020202020204" pitchFamily="34" charset="0"/>
              <a:buChar char="•"/>
            </a:pPr>
            <a:r>
              <a:rPr lang="en-US" sz="2000" dirty="0"/>
              <a:t>The role you can play in prevention </a:t>
            </a:r>
          </a:p>
          <a:p>
            <a:pPr marL="342900" indent="-342900">
              <a:buFont typeface="Arial" panose="020B0604020202020204" pitchFamily="34" charset="0"/>
              <a:buChar char="•"/>
            </a:pPr>
            <a:r>
              <a:rPr lang="en-US" sz="2000" dirty="0"/>
              <a:t>Best Practices</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endParaRPr lang="en-US" sz="2000" dirty="0"/>
          </a:p>
          <a:p>
            <a:pPr marL="0" indent="0">
              <a:buNone/>
            </a:pPr>
            <a:endParaRPr lang="en-US" dirty="0"/>
          </a:p>
        </p:txBody>
      </p:sp>
      <p:sp>
        <p:nvSpPr>
          <p:cNvPr id="4" name="Content Placeholder 3">
            <a:extLst>
              <a:ext uri="{FF2B5EF4-FFF2-40B4-BE49-F238E27FC236}">
                <a16:creationId xmlns:a16="http://schemas.microsoft.com/office/drawing/2014/main" id="{5D78E48A-8ADB-8E43-8E14-0D932593C90A}"/>
              </a:ext>
            </a:extLst>
          </p:cNvPr>
          <p:cNvSpPr>
            <a:spLocks noGrp="1"/>
          </p:cNvSpPr>
          <p:nvPr>
            <p:ph sz="half" idx="2"/>
          </p:nvPr>
        </p:nvSpPr>
        <p:spPr>
          <a:xfrm>
            <a:off x="8017725" y="2231713"/>
            <a:ext cx="3882483" cy="3233852"/>
          </a:xfr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t">
            <a:normAutofit fontScale="92500" lnSpcReduction="10000"/>
          </a:bodyPr>
          <a:lstStyle/>
          <a:p>
            <a:pPr marL="0" indent="0" algn="ctr">
              <a:buNone/>
            </a:pPr>
            <a:r>
              <a:rPr lang="en-US" dirty="0"/>
              <a:t>We all play a key role in keeping our organization safe.  We are the first line of defense so always remember:</a:t>
            </a:r>
          </a:p>
          <a:p>
            <a:endParaRPr lang="en-US" dirty="0"/>
          </a:p>
          <a:p>
            <a:pPr marL="0" indent="0" algn="ctr">
              <a:buNone/>
            </a:pPr>
            <a:r>
              <a:rPr lang="en-US" sz="3600" b="1" dirty="0">
                <a:solidFill>
                  <a:schemeClr val="accent1">
                    <a:lumMod val="50000"/>
                  </a:schemeClr>
                </a:solidFill>
              </a:rPr>
              <a:t>CyberSafety is Patient Safety!</a:t>
            </a:r>
            <a:endParaRPr lang="en-US" sz="3600" b="1" dirty="0">
              <a:solidFill>
                <a:schemeClr val="accent1">
                  <a:lumMod val="50000"/>
                </a:schemeClr>
              </a:solidFill>
              <a:cs typeface="Calibri"/>
            </a:endParaRPr>
          </a:p>
          <a:p>
            <a:endParaRPr lang="en-US" dirty="0"/>
          </a:p>
          <a:p>
            <a:pPr algn="ctr"/>
            <a:endParaRPr lang="en-US" sz="2400" dirty="0">
              <a:cs typeface="Calibri"/>
            </a:endParaRPr>
          </a:p>
        </p:txBody>
      </p:sp>
      <p:pic>
        <p:nvPicPr>
          <p:cNvPr id="7" name="Picture 6" descr="A picture containing text&#10;&#10;Description automatically generated">
            <a:extLst>
              <a:ext uri="{FF2B5EF4-FFF2-40B4-BE49-F238E27FC236}">
                <a16:creationId xmlns:a16="http://schemas.microsoft.com/office/drawing/2014/main" id="{1AB0592E-C84F-408E-8FA2-A34D398BFD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61599" y="2626924"/>
            <a:ext cx="3332712" cy="2357837"/>
          </a:xfrm>
          <a:prstGeom prst="rect">
            <a:avLst/>
          </a:prstGeom>
        </p:spPr>
      </p:pic>
      <p:pic>
        <p:nvPicPr>
          <p:cNvPr id="5" name="Picture 4" descr="Text&#10;&#10;Description automatically generated with medium confidence">
            <a:extLst>
              <a:ext uri="{FF2B5EF4-FFF2-40B4-BE49-F238E27FC236}">
                <a16:creationId xmlns:a16="http://schemas.microsoft.com/office/drawing/2014/main" id="{DB385FCE-AF64-908A-4EB7-EFDA6734261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835918" y="3694768"/>
            <a:ext cx="441549" cy="672796"/>
          </a:xfrm>
          <a:prstGeom prst="rect">
            <a:avLst/>
          </a:prstGeom>
        </p:spPr>
      </p:pic>
    </p:spTree>
    <p:extLst>
      <p:ext uri="{BB962C8B-B14F-4D97-AF65-F5344CB8AC3E}">
        <p14:creationId xmlns:p14="http://schemas.microsoft.com/office/powerpoint/2010/main" val="3064913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pic>
        <p:nvPicPr>
          <p:cNvPr id="3" name="Picture 2">
            <a:extLst>
              <a:ext uri="{FF2B5EF4-FFF2-40B4-BE49-F238E27FC236}">
                <a16:creationId xmlns:a16="http://schemas.microsoft.com/office/drawing/2014/main" id="{F918DE43-1878-7FB8-5CD0-E7174586BC7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0" y="1282"/>
            <a:ext cx="12191980" cy="6856718"/>
          </a:xfrm>
          <a:prstGeom prst="rect">
            <a:avLst/>
          </a:prstGeom>
        </p:spPr>
      </p:pic>
    </p:spTree>
    <p:extLst>
      <p:ext uri="{BB962C8B-B14F-4D97-AF65-F5344CB8AC3E}">
        <p14:creationId xmlns:p14="http://schemas.microsoft.com/office/powerpoint/2010/main" val="2579957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284C91B-502B-4A3C-AC5C-9ED1FC12593C}"/>
              </a:ext>
            </a:extLst>
          </p:cNvPr>
          <p:cNvSpPr>
            <a:spLocks noGrp="1"/>
          </p:cNvSpPr>
          <p:nvPr>
            <p:ph type="title"/>
          </p:nvPr>
        </p:nvSpPr>
        <p:spPr>
          <a:xfrm>
            <a:off x="524741" y="620392"/>
            <a:ext cx="3808268" cy="5504688"/>
          </a:xfrm>
        </p:spPr>
        <p:txBody>
          <a:bodyPr vert="horz" lIns="91440" tIns="45720" rIns="91440" bIns="45720" rtlCol="0" anchor="ctr">
            <a:normAutofit/>
          </a:bodyPr>
          <a:lstStyle/>
          <a:p>
            <a:r>
              <a:rPr lang="en-US" sz="6000" kern="1200" dirty="0">
                <a:solidFill>
                  <a:schemeClr val="bg1"/>
                </a:solidFill>
                <a:latin typeface="+mj-lt"/>
                <a:ea typeface="+mj-ea"/>
                <a:cs typeface="+mj-cs"/>
              </a:rPr>
              <a:t>Welcome</a:t>
            </a:r>
            <a:br>
              <a:rPr lang="en-US" sz="6000" kern="1200" dirty="0">
                <a:solidFill>
                  <a:schemeClr val="bg1"/>
                </a:solidFill>
                <a:latin typeface="+mj-lt"/>
                <a:ea typeface="+mj-ea"/>
                <a:cs typeface="+mj-cs"/>
              </a:rPr>
            </a:br>
            <a:r>
              <a:rPr lang="en-US" sz="6000" kern="1200" dirty="0">
                <a:solidFill>
                  <a:schemeClr val="bg1"/>
                </a:solidFill>
                <a:latin typeface="+mj-lt"/>
                <a:ea typeface="+mj-ea"/>
                <a:cs typeface="+mj-cs"/>
              </a:rPr>
              <a:t>Loss or Theft of Equipment and Data</a:t>
            </a:r>
          </a:p>
        </p:txBody>
      </p:sp>
      <p:graphicFrame>
        <p:nvGraphicFramePr>
          <p:cNvPr id="14" name="TextBox 2">
            <a:extLst>
              <a:ext uri="{FF2B5EF4-FFF2-40B4-BE49-F238E27FC236}">
                <a16:creationId xmlns:a16="http://schemas.microsoft.com/office/drawing/2014/main" id="{E132B50C-ACD2-564F-D505-F6863431ACF5}"/>
              </a:ext>
            </a:extLst>
          </p:cNvPr>
          <p:cNvGraphicFramePr/>
          <p:nvPr>
            <p:extLst>
              <p:ext uri="{D42A27DB-BD31-4B8C-83A1-F6EECF244321}">
                <p14:modId xmlns:p14="http://schemas.microsoft.com/office/powerpoint/2010/main" val="2152329724"/>
              </p:ext>
            </p:extLst>
          </p:nvPr>
        </p:nvGraphicFramePr>
        <p:xfrm>
          <a:off x="5457184" y="833303"/>
          <a:ext cx="6274845" cy="52917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035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6595782-5EA8-49CD-B999-F4A85DD45C00}"/>
              </a:ext>
            </a:extLst>
          </p:cNvPr>
          <p:cNvSpPr>
            <a:spLocks noGrp="1"/>
          </p:cNvSpPr>
          <p:nvPr>
            <p:ph sz="half" idx="1"/>
          </p:nvPr>
        </p:nvSpPr>
        <p:spPr>
          <a:xfrm>
            <a:off x="5168347" y="1241287"/>
            <a:ext cx="6202018" cy="5049078"/>
          </a:xfrm>
        </p:spPr>
        <p:txBody>
          <a:bodyPr vert="horz" lIns="91440" tIns="45720" rIns="91440" bIns="45720" rtlCol="0" anchor="t">
            <a:normAutofit/>
          </a:bodyPr>
          <a:lstStyle/>
          <a:p>
            <a:pPr marL="0" indent="0">
              <a:buNone/>
            </a:pPr>
            <a:endParaRPr lang="en-US" sz="2800" dirty="0">
              <a:latin typeface="Calibri" panose="020F0502020204030204" pitchFamily="34" charset="0"/>
              <a:cs typeface="Calibri" panose="020F0502020204030204" pitchFamily="34" charset="0"/>
            </a:endParaRPr>
          </a:p>
          <a:p>
            <a:pPr algn="l" fontAlgn="base">
              <a:buFont typeface="Arial" panose="020B0604020202020204" pitchFamily="34" charset="0"/>
              <a:buChar char="•"/>
            </a:pPr>
            <a:r>
              <a:rPr lang="en-US" sz="2800" b="0" i="0" dirty="0">
                <a:solidFill>
                  <a:srgbClr val="000000"/>
                </a:solidFill>
                <a:effectLst/>
                <a:latin typeface="Calibri"/>
                <a:cs typeface="Calibri"/>
              </a:rPr>
              <a:t>One laptop is stolen every 53 seconds.</a:t>
            </a:r>
          </a:p>
          <a:p>
            <a:pPr algn="l" fontAlgn="base">
              <a:buFont typeface="Arial" panose="020B0604020202020204" pitchFamily="34" charset="0"/>
              <a:buChar char="•"/>
            </a:pPr>
            <a:r>
              <a:rPr lang="en-US" sz="2800" b="0" i="0" dirty="0">
                <a:solidFill>
                  <a:srgbClr val="000000"/>
                </a:solidFill>
                <a:effectLst/>
                <a:latin typeface="Calibri"/>
                <a:cs typeface="Calibri"/>
              </a:rPr>
              <a:t>70 million smartphones are lost each year, with only 7 percent recovered.</a:t>
            </a:r>
          </a:p>
          <a:p>
            <a:pPr algn="l" fontAlgn="base">
              <a:buFont typeface="Arial" panose="020B0604020202020204" pitchFamily="34" charset="0"/>
              <a:buChar char="•"/>
            </a:pPr>
            <a:r>
              <a:rPr lang="en-US" sz="2800" b="0" i="0" dirty="0">
                <a:solidFill>
                  <a:srgbClr val="000000"/>
                </a:solidFill>
                <a:effectLst/>
                <a:latin typeface="Calibri"/>
                <a:cs typeface="Calibri"/>
              </a:rPr>
              <a:t>4.3</a:t>
            </a:r>
            <a:r>
              <a:rPr lang="en-US" dirty="0">
                <a:solidFill>
                  <a:srgbClr val="000000"/>
                </a:solidFill>
                <a:latin typeface="Calibri"/>
                <a:cs typeface="Calibri"/>
              </a:rPr>
              <a:t>%</a:t>
            </a:r>
            <a:r>
              <a:rPr lang="en-US" sz="2800" b="0" i="0" dirty="0">
                <a:solidFill>
                  <a:srgbClr val="000000"/>
                </a:solidFill>
                <a:effectLst/>
                <a:latin typeface="Calibri"/>
                <a:cs typeface="Calibri"/>
              </a:rPr>
              <a:t> of company-issued smartphones are lost or stolen every year.</a:t>
            </a:r>
          </a:p>
          <a:p>
            <a:pPr algn="l" fontAlgn="base">
              <a:buFont typeface="Arial" panose="020B0604020202020204" pitchFamily="34" charset="0"/>
              <a:buChar char="•"/>
            </a:pPr>
            <a:r>
              <a:rPr lang="en-US" sz="2800" b="0" i="0" dirty="0">
                <a:solidFill>
                  <a:srgbClr val="000000"/>
                </a:solidFill>
                <a:effectLst/>
                <a:latin typeface="Calibri"/>
                <a:cs typeface="Calibri"/>
              </a:rPr>
              <a:t>80</a:t>
            </a:r>
            <a:r>
              <a:rPr lang="en-US" dirty="0">
                <a:solidFill>
                  <a:srgbClr val="000000"/>
                </a:solidFill>
                <a:latin typeface="Calibri"/>
                <a:cs typeface="Calibri"/>
              </a:rPr>
              <a:t>%</a:t>
            </a:r>
            <a:r>
              <a:rPr lang="en-US" sz="2800" b="0" i="0" dirty="0">
                <a:solidFill>
                  <a:srgbClr val="000000"/>
                </a:solidFill>
                <a:effectLst/>
                <a:latin typeface="Calibri"/>
                <a:cs typeface="Calibri"/>
              </a:rPr>
              <a:t> of the cost of a lost laptop is from data breach.</a:t>
            </a:r>
          </a:p>
          <a:p>
            <a:pPr fontAlgn="base"/>
            <a:r>
              <a:rPr lang="en-US" sz="2800" b="1" i="0" dirty="0">
                <a:solidFill>
                  <a:srgbClr val="00B050"/>
                </a:solidFill>
                <a:effectLst/>
                <a:latin typeface="Calibri"/>
                <a:cs typeface="Calibri"/>
              </a:rPr>
              <a:t>52</a:t>
            </a:r>
            <a:r>
              <a:rPr lang="en-US" b="1" dirty="0">
                <a:solidFill>
                  <a:srgbClr val="00B050"/>
                </a:solidFill>
                <a:latin typeface="Calibri"/>
                <a:cs typeface="Calibri"/>
              </a:rPr>
              <a:t>%</a:t>
            </a:r>
            <a:r>
              <a:rPr lang="en-US" sz="2800" b="1" i="0" dirty="0">
                <a:solidFill>
                  <a:srgbClr val="00B050"/>
                </a:solidFill>
                <a:effectLst/>
                <a:latin typeface="Calibri"/>
                <a:cs typeface="Calibri"/>
              </a:rPr>
              <a:t> of devices are stolen</a:t>
            </a:r>
            <a:r>
              <a:rPr lang="en-US" b="1" dirty="0">
                <a:solidFill>
                  <a:srgbClr val="00B050"/>
                </a:solidFill>
                <a:latin typeface="Calibri"/>
                <a:cs typeface="Calibri"/>
              </a:rPr>
              <a:t> from the workplace! </a:t>
            </a:r>
          </a:p>
        </p:txBody>
      </p:sp>
      <p:pic>
        <p:nvPicPr>
          <p:cNvPr id="2" name="Picture 3">
            <a:extLst>
              <a:ext uri="{FF2B5EF4-FFF2-40B4-BE49-F238E27FC236}">
                <a16:creationId xmlns:a16="http://schemas.microsoft.com/office/drawing/2014/main" id="{0568B929-825B-0A41-DA9C-54C3C57351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76302" y="426192"/>
            <a:ext cx="4267200" cy="2850408"/>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21723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p:cTn id="23"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4"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5"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26"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27" name="Rectangle 4126">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4">
            <a:extLst>
              <a:ext uri="{FF2B5EF4-FFF2-40B4-BE49-F238E27FC236}">
                <a16:creationId xmlns:a16="http://schemas.microsoft.com/office/drawing/2014/main" id="{2B8F91D4-8C17-17AB-4E5F-8837DD025D7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522356" y="10"/>
            <a:ext cx="9669642" cy="6857990"/>
          </a:xfrm>
          <a:prstGeom prst="rect">
            <a:avLst/>
          </a:prstGeom>
        </p:spPr>
      </p:pic>
      <p:sp>
        <p:nvSpPr>
          <p:cNvPr id="4129" name="Rectangle 4128">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9575C43-CEEC-6A43-9066-4AF46A8EBA6B}"/>
              </a:ext>
            </a:extLst>
          </p:cNvPr>
          <p:cNvSpPr>
            <a:spLocks noGrp="1"/>
          </p:cNvSpPr>
          <p:nvPr>
            <p:ph type="title"/>
          </p:nvPr>
        </p:nvSpPr>
        <p:spPr>
          <a:xfrm>
            <a:off x="838200" y="365125"/>
            <a:ext cx="3822189" cy="1899912"/>
          </a:xfrm>
        </p:spPr>
        <p:txBody>
          <a:bodyPr vert="horz" lIns="91440" tIns="45720" rIns="91440" bIns="45720" rtlCol="0" anchor="ctr">
            <a:normAutofit/>
          </a:bodyPr>
          <a:lstStyle/>
          <a:p>
            <a:r>
              <a:rPr lang="en-US" sz="4000" dirty="0"/>
              <a:t>Physical Loss and Data Loss</a:t>
            </a:r>
          </a:p>
        </p:txBody>
      </p:sp>
      <p:sp>
        <p:nvSpPr>
          <p:cNvPr id="3" name="Content Placeholder 2">
            <a:extLst>
              <a:ext uri="{FF2B5EF4-FFF2-40B4-BE49-F238E27FC236}">
                <a16:creationId xmlns:a16="http://schemas.microsoft.com/office/drawing/2014/main" id="{B6595782-5EA8-49CD-B999-F4A85DD45C00}"/>
              </a:ext>
            </a:extLst>
          </p:cNvPr>
          <p:cNvSpPr>
            <a:spLocks noGrp="1"/>
          </p:cNvSpPr>
          <p:nvPr>
            <p:ph sz="half" idx="1"/>
          </p:nvPr>
        </p:nvSpPr>
        <p:spPr>
          <a:xfrm>
            <a:off x="838200" y="2434201"/>
            <a:ext cx="3822189" cy="4058674"/>
          </a:xfrm>
        </p:spPr>
        <p:txBody>
          <a:bodyPr vert="horz" lIns="91440" tIns="45720" rIns="91440" bIns="45720" rtlCol="0" anchor="t">
            <a:noAutofit/>
          </a:bodyPr>
          <a:lstStyle/>
          <a:p>
            <a:pPr marL="0" indent="0">
              <a:buNone/>
            </a:pPr>
            <a:r>
              <a:rPr lang="en-US" sz="1900" b="1" dirty="0"/>
              <a:t>Physical Awareness of Device</a:t>
            </a:r>
            <a:endParaRPr lang="en-US" dirty="0"/>
          </a:p>
          <a:p>
            <a:pPr>
              <a:buFont typeface="Wingdings" panose="020B0604020202020204" pitchFamily="34" charset="0"/>
              <a:buChar char="ü"/>
            </a:pPr>
            <a:r>
              <a:rPr lang="en-US" sz="1900" dirty="0"/>
              <a:t>Misplace your phone</a:t>
            </a:r>
            <a:endParaRPr lang="en-US" sz="1900" dirty="0">
              <a:cs typeface="Calibri" panose="020F0502020204030204"/>
            </a:endParaRPr>
          </a:p>
          <a:p>
            <a:pPr>
              <a:buFont typeface="Wingdings" panose="020B0604020202020204" pitchFamily="34" charset="0"/>
              <a:buChar char="ü"/>
            </a:pPr>
            <a:r>
              <a:rPr lang="en-US" sz="1900" dirty="0"/>
              <a:t>Leave your laptop or tablet unattended at work or in transit</a:t>
            </a:r>
            <a:endParaRPr lang="en-US" sz="1900" dirty="0">
              <a:cs typeface="Calibri" panose="020F0502020204030204"/>
            </a:endParaRPr>
          </a:p>
          <a:p>
            <a:pPr marL="0" indent="0">
              <a:buNone/>
            </a:pPr>
            <a:endParaRPr lang="en-US" sz="1900" dirty="0">
              <a:cs typeface="Calibri" panose="020F0502020204030204"/>
            </a:endParaRPr>
          </a:p>
          <a:p>
            <a:pPr marL="0" indent="0">
              <a:buNone/>
            </a:pPr>
            <a:r>
              <a:rPr lang="en-US" sz="1900" b="1" dirty="0"/>
              <a:t>Data Loss</a:t>
            </a:r>
            <a:endParaRPr lang="en-US" sz="1900" b="1" dirty="0">
              <a:cs typeface="Calibri" panose="020F0502020204030204"/>
            </a:endParaRPr>
          </a:p>
          <a:p>
            <a:pPr>
              <a:buFont typeface="Wingdings" panose="020B0604020202020204" pitchFamily="34" charset="0"/>
              <a:buChar char="ü"/>
            </a:pPr>
            <a:r>
              <a:rPr lang="en-US" sz="1900" dirty="0"/>
              <a:t>Not using proper password policy</a:t>
            </a:r>
            <a:endParaRPr lang="en-US" sz="1900" dirty="0">
              <a:cs typeface="Calibri" panose="020F0502020204030204"/>
            </a:endParaRPr>
          </a:p>
          <a:p>
            <a:pPr>
              <a:buFont typeface="Wingdings" panose="020B0604020202020204" pitchFamily="34" charset="0"/>
              <a:buChar char="ü"/>
            </a:pPr>
            <a:r>
              <a:rPr lang="en-US" sz="1900" dirty="0"/>
              <a:t>Sharing passwords</a:t>
            </a:r>
            <a:endParaRPr lang="en-US" sz="1900" dirty="0">
              <a:cs typeface="Calibri" panose="020F0502020204030204"/>
            </a:endParaRPr>
          </a:p>
          <a:p>
            <a:pPr>
              <a:buFont typeface="Wingdings" panose="020B0604020202020204" pitchFamily="34" charset="0"/>
              <a:buChar char="ü"/>
            </a:pPr>
            <a:r>
              <a:rPr lang="en-US" sz="1900" dirty="0"/>
              <a:t>Accessing personal or unauthorized non-work internet sites on work computers</a:t>
            </a:r>
            <a:endParaRPr lang="en-US" sz="1900" dirty="0">
              <a:cs typeface="Calibri" panose="020F0502020204030204"/>
            </a:endParaRPr>
          </a:p>
          <a:p>
            <a:pPr marL="0" indent="0">
              <a:buNone/>
            </a:pPr>
            <a:endParaRPr lang="en-US" sz="1900" dirty="0">
              <a:cs typeface="Calibri" panose="020F0502020204030204"/>
            </a:endParaRPr>
          </a:p>
          <a:p>
            <a:pPr marL="0"/>
            <a:endParaRPr lang="en-US" sz="1900" dirty="0"/>
          </a:p>
        </p:txBody>
      </p:sp>
    </p:spTree>
    <p:extLst>
      <p:ext uri="{BB962C8B-B14F-4D97-AF65-F5344CB8AC3E}">
        <p14:creationId xmlns:p14="http://schemas.microsoft.com/office/powerpoint/2010/main" val="3272476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96773-57E7-1E4D-A871-FF09778B00A3}"/>
              </a:ext>
            </a:extLst>
          </p:cNvPr>
          <p:cNvSpPr>
            <a:spLocks noGrp="1"/>
          </p:cNvSpPr>
          <p:nvPr>
            <p:ph type="title"/>
          </p:nvPr>
        </p:nvSpPr>
        <p:spPr/>
        <p:txBody>
          <a:bodyPr>
            <a:normAutofit fontScale="90000"/>
          </a:bodyPr>
          <a:lstStyle/>
          <a:p>
            <a:r>
              <a:rPr lang="en-US" dirty="0"/>
              <a:t>Knowledge Check #1</a:t>
            </a:r>
          </a:p>
        </p:txBody>
      </p:sp>
      <p:sp>
        <p:nvSpPr>
          <p:cNvPr id="3" name="Content Placeholder 2">
            <a:extLst>
              <a:ext uri="{FF2B5EF4-FFF2-40B4-BE49-F238E27FC236}">
                <a16:creationId xmlns:a16="http://schemas.microsoft.com/office/drawing/2014/main" id="{BAED4D17-5242-3B45-B4A4-AFA791726CA8}"/>
              </a:ext>
            </a:extLst>
          </p:cNvPr>
          <p:cNvSpPr>
            <a:spLocks noGrp="1"/>
          </p:cNvSpPr>
          <p:nvPr>
            <p:ph idx="1"/>
          </p:nvPr>
        </p:nvSpPr>
        <p:spPr>
          <a:xfrm>
            <a:off x="838200" y="1402915"/>
            <a:ext cx="8113295" cy="5089960"/>
          </a:xfrm>
        </p:spPr>
        <p:txBody>
          <a:bodyPr/>
          <a:lstStyle/>
          <a:p>
            <a:pPr marL="0" indent="0">
              <a:buNone/>
            </a:pPr>
            <a:endParaRPr lang="en-US" dirty="0"/>
          </a:p>
          <a:p>
            <a:endParaRPr lang="en-US" dirty="0"/>
          </a:p>
        </p:txBody>
      </p:sp>
      <p:sp>
        <p:nvSpPr>
          <p:cNvPr id="4" name="TextBox 3">
            <a:extLst>
              <a:ext uri="{FF2B5EF4-FFF2-40B4-BE49-F238E27FC236}">
                <a16:creationId xmlns:a16="http://schemas.microsoft.com/office/drawing/2014/main" id="{B46EF408-C3F6-4196-ABAC-B6CD6F67239C}"/>
              </a:ext>
            </a:extLst>
          </p:cNvPr>
          <p:cNvSpPr txBox="1"/>
          <p:nvPr/>
        </p:nvSpPr>
        <p:spPr>
          <a:xfrm>
            <a:off x="926757" y="1890584"/>
            <a:ext cx="10527818" cy="2677656"/>
          </a:xfrm>
          <a:prstGeom prst="rect">
            <a:avLst/>
          </a:prstGeom>
          <a:noFill/>
        </p:spPr>
        <p:txBody>
          <a:bodyPr wrap="none" lIns="91440" tIns="45720" rIns="91440" bIns="45720" rtlCol="0" anchor="t">
            <a:spAutoFit/>
          </a:bodyPr>
          <a:lstStyle/>
          <a:p>
            <a:r>
              <a:rPr lang="en-US" sz="2800" dirty="0"/>
              <a:t>Which of the following activities can cause data to be damaged or lost?</a:t>
            </a:r>
          </a:p>
          <a:p>
            <a:endParaRPr lang="en-US" sz="2800" dirty="0"/>
          </a:p>
          <a:p>
            <a:pPr marL="342900" indent="-342900">
              <a:buAutoNum type="alphaUcPeriod"/>
            </a:pPr>
            <a:r>
              <a:rPr lang="en-US" sz="2800" dirty="0"/>
              <a:t>Staying online too long</a:t>
            </a:r>
          </a:p>
          <a:p>
            <a:pPr marL="342900" indent="-342900">
              <a:buAutoNum type="alphaUcPeriod"/>
            </a:pPr>
            <a:r>
              <a:rPr lang="en-US" sz="2800" dirty="0"/>
              <a:t>Never fully shutting your computer down</a:t>
            </a:r>
          </a:p>
          <a:p>
            <a:pPr marL="342900" indent="-342900">
              <a:buAutoNum type="alphaUcPeriod"/>
            </a:pPr>
            <a:r>
              <a:rPr lang="en-US" sz="2800" dirty="0"/>
              <a:t>Unauthorized access to a system</a:t>
            </a:r>
            <a:endParaRPr lang="en-US" sz="2800" dirty="0">
              <a:cs typeface="Calibri"/>
            </a:endParaRPr>
          </a:p>
          <a:p>
            <a:pPr marL="342900" indent="-342900">
              <a:buAutoNum type="alphaUcPeriod"/>
            </a:pPr>
            <a:r>
              <a:rPr lang="en-US" sz="2800" dirty="0"/>
              <a:t>Always keeping your computer charging</a:t>
            </a:r>
          </a:p>
        </p:txBody>
      </p:sp>
      <p:pic>
        <p:nvPicPr>
          <p:cNvPr id="6" name="Picture 5" descr="Logo, company name&#10;&#10;Description automatically generated">
            <a:extLst>
              <a:ext uri="{FF2B5EF4-FFF2-40B4-BE49-F238E27FC236}">
                <a16:creationId xmlns:a16="http://schemas.microsoft.com/office/drawing/2014/main" id="{4E6497EA-9DC4-4303-AB65-A18BE0345A0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36168" y="3337965"/>
            <a:ext cx="3607767" cy="2405178"/>
          </a:xfrm>
          <a:prstGeom prst="rect">
            <a:avLst/>
          </a:prstGeom>
        </p:spPr>
      </p:pic>
    </p:spTree>
    <p:extLst>
      <p:ext uri="{BB962C8B-B14F-4D97-AF65-F5344CB8AC3E}">
        <p14:creationId xmlns:p14="http://schemas.microsoft.com/office/powerpoint/2010/main" val="20762799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1B110-B00F-2D4E-A8FE-DFB7AA92217C}"/>
              </a:ext>
            </a:extLst>
          </p:cNvPr>
          <p:cNvSpPr>
            <a:spLocks noGrp="1"/>
          </p:cNvSpPr>
          <p:nvPr>
            <p:ph type="title"/>
          </p:nvPr>
        </p:nvSpPr>
        <p:spPr/>
        <p:txBody>
          <a:bodyPr/>
          <a:lstStyle/>
          <a:p>
            <a:r>
              <a:rPr lang="en-US" dirty="0"/>
              <a:t>Answer to Knowledge Check #1</a:t>
            </a:r>
          </a:p>
        </p:txBody>
      </p:sp>
      <p:sp>
        <p:nvSpPr>
          <p:cNvPr id="3" name="Content Placeholder 2">
            <a:extLst>
              <a:ext uri="{FF2B5EF4-FFF2-40B4-BE49-F238E27FC236}">
                <a16:creationId xmlns:a16="http://schemas.microsoft.com/office/drawing/2014/main" id="{C8687118-2D9A-0842-ABBC-0444527A11B3}"/>
              </a:ext>
            </a:extLst>
          </p:cNvPr>
          <p:cNvSpPr>
            <a:spLocks noGrp="1"/>
          </p:cNvSpPr>
          <p:nvPr>
            <p:ph idx="1"/>
          </p:nvPr>
        </p:nvSpPr>
        <p:spPr/>
        <p:txBody>
          <a:bodyPr/>
          <a:lstStyle/>
          <a:p>
            <a:pPr marL="0" indent="0">
              <a:buNone/>
            </a:pPr>
            <a:r>
              <a:rPr lang="en-US" dirty="0">
                <a:solidFill>
                  <a:srgbClr val="FFFFFE"/>
                </a:solidFill>
              </a:rPr>
              <a:t>Now, let’s look at</a:t>
            </a:r>
          </a:p>
        </p:txBody>
      </p:sp>
      <p:pic>
        <p:nvPicPr>
          <p:cNvPr id="7" name="Graphic 6" descr="Shooting star outline">
            <a:extLst>
              <a:ext uri="{FF2B5EF4-FFF2-40B4-BE49-F238E27FC236}">
                <a16:creationId xmlns:a16="http://schemas.microsoft.com/office/drawing/2014/main" id="{4C070B6F-60B0-4025-8881-9236ADFA04B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3409950" y="3947895"/>
            <a:ext cx="2213610" cy="2213610"/>
          </a:xfrm>
          <a:prstGeom prst="rect">
            <a:avLst/>
          </a:prstGeom>
        </p:spPr>
      </p:pic>
      <p:sp>
        <p:nvSpPr>
          <p:cNvPr id="4" name="TextBox 3">
            <a:extLst>
              <a:ext uri="{FF2B5EF4-FFF2-40B4-BE49-F238E27FC236}">
                <a16:creationId xmlns:a16="http://schemas.microsoft.com/office/drawing/2014/main" id="{8222CC91-D9D3-49AF-853D-82830576484B}"/>
              </a:ext>
            </a:extLst>
          </p:cNvPr>
          <p:cNvSpPr txBox="1"/>
          <p:nvPr/>
        </p:nvSpPr>
        <p:spPr>
          <a:xfrm>
            <a:off x="1037968" y="1791730"/>
            <a:ext cx="7021815" cy="2339102"/>
          </a:xfrm>
          <a:prstGeom prst="rect">
            <a:avLst/>
          </a:prstGeom>
          <a:noFill/>
        </p:spPr>
        <p:txBody>
          <a:bodyPr wrap="square" lIns="91440" tIns="45720" rIns="91440" bIns="45720" rtlCol="0" anchor="t">
            <a:spAutoFit/>
          </a:bodyPr>
          <a:lstStyle/>
          <a:p>
            <a:r>
              <a:rPr lang="en-US" sz="3200" dirty="0"/>
              <a:t>The  correct answer is: C</a:t>
            </a:r>
          </a:p>
          <a:p>
            <a:endParaRPr lang="en-US" sz="3200" dirty="0"/>
          </a:p>
          <a:p>
            <a:r>
              <a:rPr lang="en-US" sz="3200" dirty="0"/>
              <a:t>Unauthorized access to a system</a:t>
            </a:r>
            <a:endParaRPr lang="en-US" sz="3200" dirty="0">
              <a:cs typeface="Calibri"/>
            </a:endParaRPr>
          </a:p>
          <a:p>
            <a:endParaRPr lang="en-US" sz="3200" dirty="0"/>
          </a:p>
          <a:p>
            <a:endParaRPr lang="en-US" dirty="0"/>
          </a:p>
        </p:txBody>
      </p:sp>
    </p:spTree>
    <p:extLst>
      <p:ext uri="{BB962C8B-B14F-4D97-AF65-F5344CB8AC3E}">
        <p14:creationId xmlns:p14="http://schemas.microsoft.com/office/powerpoint/2010/main" val="5996284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FED16-212F-354D-8051-A7A818703114}"/>
              </a:ext>
            </a:extLst>
          </p:cNvPr>
          <p:cNvSpPr>
            <a:spLocks noGrp="1"/>
          </p:cNvSpPr>
          <p:nvPr>
            <p:ph type="title"/>
          </p:nvPr>
        </p:nvSpPr>
        <p:spPr>
          <a:xfrm>
            <a:off x="542278" y="2639152"/>
            <a:ext cx="1644813" cy="1789221"/>
          </a:xfrm>
          <a:prstGeom prst="ellipse">
            <a:avLst/>
          </a:prstGeom>
          <a:solidFill>
            <a:srgbClr val="262626"/>
          </a:solidFill>
          <a:ln w="174625" cmpd="thinThick">
            <a:solidFill>
              <a:srgbClr val="262626"/>
            </a:solidFill>
          </a:ln>
        </p:spPr>
        <p:txBody>
          <a:bodyPr vert="horz" lIns="91440" tIns="45720" rIns="91440" bIns="45720" rtlCol="0" anchor="ctr">
            <a:normAutofit/>
          </a:bodyPr>
          <a:lstStyle/>
          <a:p>
            <a:pPr algn="ctr"/>
            <a:r>
              <a:rPr lang="en-US" sz="1600" kern="1200" dirty="0">
                <a:solidFill>
                  <a:srgbClr val="FFFFFF"/>
                </a:solidFill>
                <a:latin typeface="+mj-lt"/>
                <a:ea typeface="+mj-ea"/>
                <a:cs typeface="+mj-cs"/>
              </a:rPr>
              <a:t>Data Loss How strong is your Password?</a:t>
            </a:r>
            <a:endParaRPr lang="en-US" sz="1600" kern="1200" dirty="0">
              <a:solidFill>
                <a:srgbClr val="FFFFFF"/>
              </a:solidFill>
              <a:latin typeface="+mj-lt"/>
              <a:cs typeface="Calibri Light"/>
            </a:endParaRPr>
          </a:p>
        </p:txBody>
      </p:sp>
      <p:sp>
        <p:nvSpPr>
          <p:cNvPr id="4" name="TextBox 3">
            <a:extLst>
              <a:ext uri="{FF2B5EF4-FFF2-40B4-BE49-F238E27FC236}">
                <a16:creationId xmlns:a16="http://schemas.microsoft.com/office/drawing/2014/main" id="{C7A47C15-3ED1-65EA-07D4-AE6CCF2EA348}"/>
              </a:ext>
            </a:extLst>
          </p:cNvPr>
          <p:cNvSpPr txBox="1"/>
          <p:nvPr/>
        </p:nvSpPr>
        <p:spPr>
          <a:xfrm>
            <a:off x="684362" y="339307"/>
            <a:ext cx="902610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t>The time it takes a hacker to break your password!</a:t>
            </a:r>
            <a:endParaRPr lang="en-US" sz="3200" b="1" dirty="0">
              <a:cs typeface="Calibri"/>
            </a:endParaRPr>
          </a:p>
        </p:txBody>
      </p:sp>
      <p:graphicFrame>
        <p:nvGraphicFramePr>
          <p:cNvPr id="6" name="Table 5">
            <a:extLst>
              <a:ext uri="{FF2B5EF4-FFF2-40B4-BE49-F238E27FC236}">
                <a16:creationId xmlns:a16="http://schemas.microsoft.com/office/drawing/2014/main" id="{6A3159D7-D103-4603-8949-DAD1B7951DE1}"/>
              </a:ext>
            </a:extLst>
          </p:cNvPr>
          <p:cNvGraphicFramePr>
            <a:graphicFrameLocks noGrp="1"/>
          </p:cNvGraphicFramePr>
          <p:nvPr>
            <p:extLst>
              <p:ext uri="{D42A27DB-BD31-4B8C-83A1-F6EECF244321}">
                <p14:modId xmlns:p14="http://schemas.microsoft.com/office/powerpoint/2010/main" val="2836297696"/>
              </p:ext>
            </p:extLst>
          </p:nvPr>
        </p:nvGraphicFramePr>
        <p:xfrm>
          <a:off x="2514600" y="1295400"/>
          <a:ext cx="9135122" cy="4844147"/>
        </p:xfrm>
        <a:graphic>
          <a:graphicData uri="http://schemas.openxmlformats.org/drawingml/2006/table">
            <a:tbl>
              <a:tblPr/>
              <a:tblGrid>
                <a:gridCol w="1554240">
                  <a:extLst>
                    <a:ext uri="{9D8B030D-6E8A-4147-A177-3AD203B41FA5}">
                      <a16:colId xmlns:a16="http://schemas.microsoft.com/office/drawing/2014/main" val="3301064541"/>
                    </a:ext>
                  </a:extLst>
                </a:gridCol>
                <a:gridCol w="1522520">
                  <a:extLst>
                    <a:ext uri="{9D8B030D-6E8A-4147-A177-3AD203B41FA5}">
                      <a16:colId xmlns:a16="http://schemas.microsoft.com/office/drawing/2014/main" val="3759621533"/>
                    </a:ext>
                  </a:extLst>
                </a:gridCol>
                <a:gridCol w="1300486">
                  <a:extLst>
                    <a:ext uri="{9D8B030D-6E8A-4147-A177-3AD203B41FA5}">
                      <a16:colId xmlns:a16="http://schemas.microsoft.com/office/drawing/2014/main" val="369470973"/>
                    </a:ext>
                  </a:extLst>
                </a:gridCol>
                <a:gridCol w="1046734">
                  <a:extLst>
                    <a:ext uri="{9D8B030D-6E8A-4147-A177-3AD203B41FA5}">
                      <a16:colId xmlns:a16="http://schemas.microsoft.com/office/drawing/2014/main" val="1113638818"/>
                    </a:ext>
                  </a:extLst>
                </a:gridCol>
                <a:gridCol w="1744554">
                  <a:extLst>
                    <a:ext uri="{9D8B030D-6E8A-4147-A177-3AD203B41FA5}">
                      <a16:colId xmlns:a16="http://schemas.microsoft.com/office/drawing/2014/main" val="1320528131"/>
                    </a:ext>
                  </a:extLst>
                </a:gridCol>
                <a:gridCol w="1966588">
                  <a:extLst>
                    <a:ext uri="{9D8B030D-6E8A-4147-A177-3AD203B41FA5}">
                      <a16:colId xmlns:a16="http://schemas.microsoft.com/office/drawing/2014/main" val="3629591081"/>
                    </a:ext>
                  </a:extLst>
                </a:gridCol>
              </a:tblGrid>
              <a:tr h="1782667">
                <a:tc>
                  <a:txBody>
                    <a:bodyPr/>
                    <a:lstStyle/>
                    <a:p>
                      <a:pPr algn="ctr" fontAlgn="b"/>
                      <a:r>
                        <a:rPr lang="en-US" sz="2000" b="1" i="0" u="none" strike="noStrike" dirty="0">
                          <a:solidFill>
                            <a:srgbClr val="FFFFFF"/>
                          </a:solidFill>
                          <a:effectLst/>
                          <a:latin typeface="Calibri" panose="020F0502020204030204" pitchFamily="34" charset="0"/>
                        </a:rPr>
                        <a:t>Number of Characters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FFFFFF"/>
                          </a:solidFill>
                          <a:effectLst/>
                          <a:latin typeface="Calibri" panose="020F0502020204030204" pitchFamily="34" charset="0"/>
                        </a:rPr>
                        <a:t>Numbers Only</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FFFFFF"/>
                          </a:solidFill>
                          <a:effectLst/>
                          <a:latin typeface="Calibri" panose="020F0502020204030204" pitchFamily="34" charset="0"/>
                        </a:rPr>
                        <a:t>Lowercase Letters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FFFFFF"/>
                          </a:solidFill>
                          <a:effectLst/>
                          <a:latin typeface="Calibri" panose="020F0502020204030204" pitchFamily="34" charset="0"/>
                        </a:rPr>
                        <a:t>Upper &amp; Lowercase Letters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FFFFFF"/>
                          </a:solidFill>
                          <a:effectLst/>
                          <a:latin typeface="Calibri" panose="020F0502020204030204" pitchFamily="34" charset="0"/>
                        </a:rPr>
                        <a:t>Numbers, Upper and Lowercase Letters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tc>
                  <a:txBody>
                    <a:bodyPr/>
                    <a:lstStyle/>
                    <a:p>
                      <a:pPr algn="ctr" fontAlgn="b"/>
                      <a:r>
                        <a:rPr lang="en-US" sz="2000" b="1" i="0" u="none" strike="noStrike" dirty="0">
                          <a:solidFill>
                            <a:srgbClr val="FFFFFF"/>
                          </a:solidFill>
                          <a:effectLst/>
                          <a:latin typeface="Calibri" panose="020F0502020204030204" pitchFamily="34" charset="0"/>
                        </a:rPr>
                        <a:t>Numbers, Upper, and Lowercase Letters, Symbols</a:t>
                      </a:r>
                    </a:p>
                  </a:txBody>
                  <a:tcPr marL="6350" marR="6350" marT="6350" marB="0" anchor="b">
                    <a:lnL>
                      <a:noFill/>
                    </a:lnL>
                    <a:lnR>
                      <a:noFill/>
                    </a:lnR>
                    <a:lnT>
                      <a:noFill/>
                    </a:lnT>
                    <a:lnB w="6350" cap="flat" cmpd="sng" algn="ctr">
                      <a:solidFill>
                        <a:srgbClr val="000000"/>
                      </a:solidFill>
                      <a:prstDash val="solid"/>
                      <a:round/>
                      <a:headEnd type="none" w="med" len="med"/>
                      <a:tailEnd type="none" w="med" len="med"/>
                    </a:lnB>
                    <a:solidFill>
                      <a:srgbClr val="000000"/>
                    </a:solidFill>
                  </a:tcPr>
                </a:tc>
                <a:extLst>
                  <a:ext uri="{0D108BD9-81ED-4DB2-BD59-A6C34878D82A}">
                    <a16:rowId xmlns:a16="http://schemas.microsoft.com/office/drawing/2014/main" val="2572316350"/>
                  </a:ext>
                </a:extLst>
              </a:tr>
              <a:tr h="382685">
                <a:tc>
                  <a:txBody>
                    <a:bodyPr/>
                    <a:lstStyle/>
                    <a:p>
                      <a:pPr algn="ctr" fontAlgn="b"/>
                      <a:r>
                        <a:rPr lang="en-US" sz="1600" b="1" i="0" u="none" strike="noStrike" dirty="0">
                          <a:solidFill>
                            <a:srgbClr val="FFFFFF"/>
                          </a:solidFill>
                          <a:effectLst/>
                          <a:latin typeface="Calibri" panose="020F0502020204030204" pitchFamily="34" charset="0"/>
                        </a:rPr>
                        <a:t>4</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1403241368"/>
                  </a:ext>
                </a:extLst>
              </a:tr>
              <a:tr h="382685">
                <a:tc>
                  <a:txBody>
                    <a:bodyPr/>
                    <a:lstStyle/>
                    <a:p>
                      <a:pPr algn="ctr" fontAlgn="b"/>
                      <a:r>
                        <a:rPr lang="en-US" sz="1600" b="1" i="0" u="none" strike="noStrike" dirty="0">
                          <a:solidFill>
                            <a:srgbClr val="FFFFFF"/>
                          </a:solidFill>
                          <a:effectLst/>
                          <a:latin typeface="Calibri" panose="020F0502020204030204" pitchFamily="34" charset="0"/>
                        </a:rPr>
                        <a:t>5</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746604439"/>
                  </a:ext>
                </a:extLst>
              </a:tr>
              <a:tr h="382685">
                <a:tc>
                  <a:txBody>
                    <a:bodyPr/>
                    <a:lstStyle/>
                    <a:p>
                      <a:pPr algn="ctr" fontAlgn="b"/>
                      <a:r>
                        <a:rPr lang="en-US" sz="1600" b="1" i="0" u="none" strike="noStrike" dirty="0">
                          <a:solidFill>
                            <a:srgbClr val="FFFFFF"/>
                          </a:solidFill>
                          <a:effectLst/>
                          <a:latin typeface="Calibri" panose="020F0502020204030204" pitchFamily="34" charset="0"/>
                        </a:rPr>
                        <a:t>6</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extLst>
                  <a:ext uri="{0D108BD9-81ED-4DB2-BD59-A6C34878D82A}">
                    <a16:rowId xmlns:a16="http://schemas.microsoft.com/office/drawing/2014/main" val="3930995691"/>
                  </a:ext>
                </a:extLst>
              </a:tr>
              <a:tr h="382685">
                <a:tc>
                  <a:txBody>
                    <a:bodyPr/>
                    <a:lstStyle/>
                    <a:p>
                      <a:pPr algn="ctr" fontAlgn="b"/>
                      <a:r>
                        <a:rPr lang="en-US" sz="1600" b="1" i="0" u="none" strike="noStrike" dirty="0">
                          <a:solidFill>
                            <a:srgbClr val="FFFFFF"/>
                          </a:solidFill>
                          <a:effectLst/>
                          <a:latin typeface="Calibri" panose="020F0502020204030204" pitchFamily="34" charset="0"/>
                        </a:rPr>
                        <a:t>7</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2 secs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7 secs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31 secs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184855242"/>
                  </a:ext>
                </a:extLst>
              </a:tr>
              <a:tr h="382685">
                <a:tc>
                  <a:txBody>
                    <a:bodyPr/>
                    <a:lstStyle/>
                    <a:p>
                      <a:pPr algn="ctr" fontAlgn="b"/>
                      <a:r>
                        <a:rPr lang="en-US" sz="1600" b="1" i="0" u="none" strike="noStrike" dirty="0">
                          <a:solidFill>
                            <a:srgbClr val="FFFFFF"/>
                          </a:solidFill>
                          <a:effectLst/>
                          <a:latin typeface="Calibri" panose="020F0502020204030204" pitchFamily="34" charset="0"/>
                        </a:rPr>
                        <a:t>8</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2 mins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7 mins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39 mins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795806702"/>
                  </a:ext>
                </a:extLst>
              </a:tr>
              <a:tr h="382685">
                <a:tc>
                  <a:txBody>
                    <a:bodyPr/>
                    <a:lstStyle/>
                    <a:p>
                      <a:pPr algn="ctr" fontAlgn="b"/>
                      <a:r>
                        <a:rPr lang="en-US" sz="1600" b="1" i="0" u="none" strike="noStrike" dirty="0">
                          <a:solidFill>
                            <a:srgbClr val="FFFFFF"/>
                          </a:solidFill>
                          <a:effectLst/>
                          <a:latin typeface="Calibri" panose="020F0502020204030204" pitchFamily="34" charset="0"/>
                        </a:rPr>
                        <a:t>9</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10 secs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1 hour</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7 hours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2 days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3876071225"/>
                  </a:ext>
                </a:extLst>
              </a:tr>
              <a:tr h="382685">
                <a:tc>
                  <a:txBody>
                    <a:bodyPr/>
                    <a:lstStyle/>
                    <a:p>
                      <a:pPr algn="ctr" fontAlgn="b"/>
                      <a:r>
                        <a:rPr lang="en-US" sz="1600" b="1" i="0" u="none" strike="noStrike" dirty="0">
                          <a:solidFill>
                            <a:srgbClr val="FFFFFF"/>
                          </a:solidFill>
                          <a:effectLst/>
                          <a:latin typeface="Calibri" panose="020F0502020204030204" pitchFamily="34" charset="0"/>
                        </a:rPr>
                        <a:t>10</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4 mins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3 days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3 weeks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5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976417084"/>
                  </a:ext>
                </a:extLst>
              </a:tr>
              <a:tr h="382685">
                <a:tc>
                  <a:txBody>
                    <a:bodyPr/>
                    <a:lstStyle/>
                    <a:p>
                      <a:pPr algn="ctr" fontAlgn="b"/>
                      <a:r>
                        <a:rPr lang="en-US" sz="1600" b="1" i="0" u="none" strike="noStrike" dirty="0">
                          <a:solidFill>
                            <a:srgbClr val="FFFFFF"/>
                          </a:solidFill>
                          <a:effectLst/>
                          <a:latin typeface="Calibri" panose="020F0502020204030204" pitchFamily="34" charset="0"/>
                        </a:rPr>
                        <a:t>11</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7171"/>
                    </a:solidFill>
                  </a:tcPr>
                </a:tc>
                <a:tc>
                  <a:txBody>
                    <a:bodyPr/>
                    <a:lstStyle/>
                    <a:p>
                      <a:pPr algn="ctr" fontAlgn="b"/>
                      <a:r>
                        <a:rPr lang="en-US" sz="1600" b="1" i="0" u="none" strike="noStrike" dirty="0">
                          <a:solidFill>
                            <a:srgbClr val="FFFFFF"/>
                          </a:solidFill>
                          <a:effectLst/>
                          <a:latin typeface="Calibri" panose="020F0502020204030204" pitchFamily="34" charset="0"/>
                        </a:rPr>
                        <a:t>Instantly</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30A0"/>
                    </a:solidFill>
                  </a:tcPr>
                </a:tc>
                <a:tc>
                  <a:txBody>
                    <a:bodyPr/>
                    <a:lstStyle/>
                    <a:p>
                      <a:pPr algn="ctr" fontAlgn="b"/>
                      <a:r>
                        <a:rPr lang="en-US" sz="1600" b="1" i="0" u="none" strike="noStrike" dirty="0">
                          <a:solidFill>
                            <a:srgbClr val="FFFFFF"/>
                          </a:solidFill>
                          <a:effectLst/>
                          <a:latin typeface="Calibri" panose="020F0502020204030204" pitchFamily="34" charset="0"/>
                        </a:rPr>
                        <a:t>2 hours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5 months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a:txBody>
                    <a:bodyPr/>
                    <a:lstStyle/>
                    <a:p>
                      <a:pPr algn="ctr" fontAlgn="b"/>
                      <a:r>
                        <a:rPr lang="en-US" sz="1600" b="1" i="0" u="none" strike="noStrike" dirty="0">
                          <a:solidFill>
                            <a:srgbClr val="FFFFFF"/>
                          </a:solidFill>
                          <a:effectLst/>
                          <a:latin typeface="Calibri" panose="020F0502020204030204" pitchFamily="34" charset="0"/>
                        </a:rPr>
                        <a:t>3 years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C57"/>
                    </a:solidFill>
                  </a:tcPr>
                </a:tc>
                <a:tc>
                  <a:txBody>
                    <a:bodyPr/>
                    <a:lstStyle/>
                    <a:p>
                      <a:pPr algn="ctr" fontAlgn="b"/>
                      <a:r>
                        <a:rPr lang="en-US" sz="1600" b="1" i="0" u="none" strike="noStrike" dirty="0">
                          <a:solidFill>
                            <a:srgbClr val="FFFFFF"/>
                          </a:solidFill>
                          <a:effectLst/>
                          <a:latin typeface="Calibri" panose="020F0502020204030204" pitchFamily="34" charset="0"/>
                        </a:rPr>
                        <a:t>34 years</a:t>
                      </a: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8C57"/>
                    </a:solidFill>
                  </a:tcPr>
                </a:tc>
                <a:extLst>
                  <a:ext uri="{0D108BD9-81ED-4DB2-BD59-A6C34878D82A}">
                    <a16:rowId xmlns:a16="http://schemas.microsoft.com/office/drawing/2014/main" val="298692505"/>
                  </a:ext>
                </a:extLst>
              </a:tr>
            </a:tbl>
          </a:graphicData>
        </a:graphic>
      </p:graphicFrame>
      <p:sp>
        <p:nvSpPr>
          <p:cNvPr id="7" name="TextBox 6">
            <a:extLst>
              <a:ext uri="{FF2B5EF4-FFF2-40B4-BE49-F238E27FC236}">
                <a16:creationId xmlns:a16="http://schemas.microsoft.com/office/drawing/2014/main" id="{FFCE1D0C-1A5D-4726-9BEB-7689DC74F69E}"/>
              </a:ext>
            </a:extLst>
          </p:cNvPr>
          <p:cNvSpPr txBox="1"/>
          <p:nvPr/>
        </p:nvSpPr>
        <p:spPr>
          <a:xfrm>
            <a:off x="8567466" y="6334027"/>
            <a:ext cx="3082256" cy="369332"/>
          </a:xfrm>
          <a:prstGeom prst="rect">
            <a:avLst/>
          </a:prstGeom>
          <a:noFill/>
        </p:spPr>
        <p:txBody>
          <a:bodyPr wrap="square" rtlCol="0">
            <a:spAutoFit/>
          </a:bodyPr>
          <a:lstStyle/>
          <a:p>
            <a:r>
              <a:rPr lang="en-US" i="1" dirty="0"/>
              <a:t>Source: Komando Security.com</a:t>
            </a:r>
            <a:r>
              <a:rPr lang="en-US" dirty="0"/>
              <a:t> </a:t>
            </a:r>
          </a:p>
        </p:txBody>
      </p:sp>
    </p:spTree>
    <p:extLst>
      <p:ext uri="{BB962C8B-B14F-4D97-AF65-F5344CB8AC3E}">
        <p14:creationId xmlns:p14="http://schemas.microsoft.com/office/powerpoint/2010/main" val="14947513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82C46E47-79FD-4970-A015-AACF0B5F8EDE}"/>
              </a:ext>
            </a:extLst>
          </p:cNvPr>
          <p:cNvSpPr/>
          <p:nvPr/>
        </p:nvSpPr>
        <p:spPr>
          <a:xfrm>
            <a:off x="7221" y="1234599"/>
            <a:ext cx="3810000" cy="4777103"/>
          </a:xfrm>
          <a:prstGeom prst="rect">
            <a:avLst/>
          </a:prstGeom>
          <a:solidFill>
            <a:srgbClr val="F268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4294967295"/>
          </p:nvPr>
        </p:nvSpPr>
        <p:spPr>
          <a:xfrm>
            <a:off x="9347200" y="6307138"/>
            <a:ext cx="2844800" cy="317500"/>
          </a:xfrm>
          <a:prstGeom prst="rect">
            <a:avLst/>
          </a:prstGeom>
        </p:spPr>
        <p:txBody>
          <a:bodyPr/>
          <a:lstStyle/>
          <a:p>
            <a:pPr>
              <a:defRPr/>
            </a:pPr>
            <a:fld id="{B2EE8588-F7B2-4F54-BD34-B903E07BAC22}" type="slidenum">
              <a:rPr lang="en-US" smtClean="0"/>
              <a:pPr>
                <a:defRPr/>
              </a:pPr>
              <a:t>9</a:t>
            </a:fld>
            <a:endParaRPr lang="en-US" dirty="0"/>
          </a:p>
        </p:txBody>
      </p:sp>
      <p:sp>
        <p:nvSpPr>
          <p:cNvPr id="14" name="Rectangle 13">
            <a:extLst>
              <a:ext uri="{FF2B5EF4-FFF2-40B4-BE49-F238E27FC236}">
                <a16:creationId xmlns:a16="http://schemas.microsoft.com/office/drawing/2014/main" id="{DF400C3F-99BF-46C6-964F-132BF00B1D96}"/>
              </a:ext>
            </a:extLst>
          </p:cNvPr>
          <p:cNvSpPr/>
          <p:nvPr/>
        </p:nvSpPr>
        <p:spPr>
          <a:xfrm>
            <a:off x="7220" y="1408670"/>
            <a:ext cx="3662737" cy="3877985"/>
          </a:xfrm>
          <a:prstGeom prst="rect">
            <a:avLst/>
          </a:prstGeom>
        </p:spPr>
        <p:txBody>
          <a:bodyPr wrap="square">
            <a:spAutoFit/>
          </a:bodyPr>
          <a:lstStyle/>
          <a:p>
            <a:pPr lvl="1" indent="-457200" eaLnBrk="0" hangingPunct="0">
              <a:spcBef>
                <a:spcPts val="600"/>
              </a:spcBef>
              <a:spcAft>
                <a:spcPts val="600"/>
              </a:spcAft>
              <a:buFont typeface="Arial" panose="020B0604020202020204" pitchFamily="34" charset="0"/>
              <a:buChar char="•"/>
            </a:pPr>
            <a:endParaRPr lang="en-US" sz="2400" b="1" kern="0" dirty="0">
              <a:latin typeface="+mn-lt"/>
              <a:cs typeface="Calibri" panose="020F0502020204030204" pitchFamily="34" charset="0"/>
            </a:endParaRPr>
          </a:p>
          <a:p>
            <a:pPr lvl="1" indent="-457200" eaLnBrk="0" hangingPunct="0">
              <a:spcBef>
                <a:spcPts val="600"/>
              </a:spcBef>
              <a:spcAft>
                <a:spcPts val="600"/>
              </a:spcAft>
              <a:buFont typeface="Arial" panose="020B0604020202020204" pitchFamily="34" charset="0"/>
              <a:buChar char="•"/>
            </a:pPr>
            <a:r>
              <a:rPr lang="en-US" sz="2400" b="1" kern="0" dirty="0">
                <a:latin typeface="+mn-lt"/>
                <a:cs typeface="Calibri" panose="020F0502020204030204" pitchFamily="34" charset="0"/>
              </a:rPr>
              <a:t>Make it meaningful to you and no one else</a:t>
            </a:r>
          </a:p>
          <a:p>
            <a:pPr lvl="1" indent="-457200" eaLnBrk="0" hangingPunct="0">
              <a:spcBef>
                <a:spcPts val="600"/>
              </a:spcBef>
              <a:spcAft>
                <a:spcPts val="600"/>
              </a:spcAft>
              <a:buFont typeface="Arial" panose="020B0604020202020204" pitchFamily="34" charset="0"/>
              <a:buChar char="•"/>
            </a:pPr>
            <a:r>
              <a:rPr lang="en-US" sz="2400" b="1" kern="0" dirty="0">
                <a:latin typeface="+mn-lt"/>
                <a:cs typeface="Calibri" panose="020F0502020204030204" pitchFamily="34" charset="0"/>
              </a:rPr>
              <a:t>Create passphrases with special characters</a:t>
            </a:r>
            <a:endParaRPr lang="en-US" sz="2000" b="1" kern="0" dirty="0">
              <a:latin typeface="+mn-lt"/>
              <a:cs typeface="Calibri" panose="020F0502020204030204" pitchFamily="34" charset="0"/>
            </a:endParaRPr>
          </a:p>
          <a:p>
            <a:pPr lvl="1" indent="-457200" eaLnBrk="0" hangingPunct="0">
              <a:spcBef>
                <a:spcPts val="600"/>
              </a:spcBef>
              <a:spcAft>
                <a:spcPts val="600"/>
              </a:spcAft>
              <a:buFont typeface="Arial" panose="020B0604020202020204" pitchFamily="34" charset="0"/>
              <a:buChar char="•"/>
            </a:pPr>
            <a:r>
              <a:rPr lang="en-US" sz="2400" b="1" kern="0" dirty="0">
                <a:latin typeface="+mn-lt"/>
                <a:cs typeface="Calibri" panose="020F0502020204030204" pitchFamily="34" charset="0"/>
              </a:rPr>
              <a:t>Avoid items that can be easily discovered in social media profiles or pictures</a:t>
            </a:r>
          </a:p>
        </p:txBody>
      </p:sp>
      <p:pic>
        <p:nvPicPr>
          <p:cNvPr id="11" name="Picture 10">
            <a:extLst>
              <a:ext uri="{FF2B5EF4-FFF2-40B4-BE49-F238E27FC236}">
                <a16:creationId xmlns:a16="http://schemas.microsoft.com/office/drawing/2014/main" id="{28CB890B-1EEA-4D69-BE9E-D29DBC028BB5}"/>
              </a:ext>
            </a:extLst>
          </p:cNvPr>
          <p:cNvPicPr>
            <a:picLocks noChangeAspect="1"/>
          </p:cNvPicPr>
          <p:nvPr/>
        </p:nvPicPr>
        <p:blipFill>
          <a:blip r:embed="rId3"/>
          <a:stretch>
            <a:fillRect/>
          </a:stretch>
        </p:blipFill>
        <p:spPr>
          <a:xfrm>
            <a:off x="6400800" y="2077720"/>
            <a:ext cx="4576039" cy="4369360"/>
          </a:xfrm>
          <a:prstGeom prst="rect">
            <a:avLst/>
          </a:prstGeom>
        </p:spPr>
      </p:pic>
      <p:sp>
        <p:nvSpPr>
          <p:cNvPr id="9" name="Title 1">
            <a:extLst>
              <a:ext uri="{FF2B5EF4-FFF2-40B4-BE49-F238E27FC236}">
                <a16:creationId xmlns:a16="http://schemas.microsoft.com/office/drawing/2014/main" id="{BCEDB31D-4C30-3047-AFEA-03DF2A864505}"/>
              </a:ext>
            </a:extLst>
          </p:cNvPr>
          <p:cNvSpPr txBox="1">
            <a:spLocks/>
          </p:cNvSpPr>
          <p:nvPr/>
        </p:nvSpPr>
        <p:spPr bwMode="auto">
          <a:xfrm>
            <a:off x="0" y="50800"/>
            <a:ext cx="12192000" cy="914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rgbClr val="002060"/>
                </a:solidFill>
                <a:latin typeface="Arial" panose="020B0604020202020204" pitchFamily="34" charset="0"/>
                <a:ea typeface="+mj-ea"/>
                <a:cs typeface="Arial" panose="020B0604020202020204" pitchFamily="34" charset="0"/>
              </a:defRPr>
            </a:lvl1pPr>
            <a:lvl2pPr algn="ctr" rtl="0" eaLnBrk="0" fontAlgn="base" hangingPunct="0">
              <a:spcBef>
                <a:spcPct val="0"/>
              </a:spcBef>
              <a:spcAft>
                <a:spcPct val="0"/>
              </a:spcAft>
              <a:defRPr sz="3200" b="1">
                <a:solidFill>
                  <a:srgbClr val="002060"/>
                </a:solidFill>
                <a:latin typeface="Century Gothic" pitchFamily="34" charset="0"/>
              </a:defRPr>
            </a:lvl2pPr>
            <a:lvl3pPr algn="ctr" rtl="0" eaLnBrk="0" fontAlgn="base" hangingPunct="0">
              <a:spcBef>
                <a:spcPct val="0"/>
              </a:spcBef>
              <a:spcAft>
                <a:spcPct val="0"/>
              </a:spcAft>
              <a:defRPr sz="3200" b="1">
                <a:solidFill>
                  <a:srgbClr val="002060"/>
                </a:solidFill>
                <a:latin typeface="Century Gothic" pitchFamily="34" charset="0"/>
              </a:defRPr>
            </a:lvl3pPr>
            <a:lvl4pPr algn="ctr" rtl="0" eaLnBrk="0" fontAlgn="base" hangingPunct="0">
              <a:spcBef>
                <a:spcPct val="0"/>
              </a:spcBef>
              <a:spcAft>
                <a:spcPct val="0"/>
              </a:spcAft>
              <a:defRPr sz="3200" b="1">
                <a:solidFill>
                  <a:srgbClr val="002060"/>
                </a:solidFill>
                <a:latin typeface="Century Gothic" pitchFamily="34" charset="0"/>
              </a:defRPr>
            </a:lvl4pPr>
            <a:lvl5pPr algn="ctr" rtl="0" eaLnBrk="0" fontAlgn="base" hangingPunct="0">
              <a:spcBef>
                <a:spcPct val="0"/>
              </a:spcBef>
              <a:spcAft>
                <a:spcPct val="0"/>
              </a:spcAft>
              <a:defRPr sz="3200" b="1">
                <a:solidFill>
                  <a:srgbClr val="002060"/>
                </a:solidFill>
                <a:latin typeface="Century Gothic" pitchFamily="34" charset="0"/>
              </a:defRPr>
            </a:lvl5pPr>
            <a:lvl6pPr marL="457200" algn="ctr" rtl="0" eaLnBrk="0" fontAlgn="base" hangingPunct="0">
              <a:spcBef>
                <a:spcPct val="0"/>
              </a:spcBef>
              <a:spcAft>
                <a:spcPct val="0"/>
              </a:spcAft>
              <a:defRPr sz="3200" b="1">
                <a:solidFill>
                  <a:srgbClr val="002060"/>
                </a:solidFill>
                <a:latin typeface="Century Gothic" pitchFamily="34" charset="0"/>
              </a:defRPr>
            </a:lvl6pPr>
            <a:lvl7pPr marL="914400" algn="ctr" rtl="0" eaLnBrk="0" fontAlgn="base" hangingPunct="0">
              <a:spcBef>
                <a:spcPct val="0"/>
              </a:spcBef>
              <a:spcAft>
                <a:spcPct val="0"/>
              </a:spcAft>
              <a:defRPr sz="3200" b="1">
                <a:solidFill>
                  <a:srgbClr val="002060"/>
                </a:solidFill>
                <a:latin typeface="Century Gothic" pitchFamily="34" charset="0"/>
              </a:defRPr>
            </a:lvl7pPr>
            <a:lvl8pPr marL="1371600" algn="ctr" rtl="0" eaLnBrk="0" fontAlgn="base" hangingPunct="0">
              <a:spcBef>
                <a:spcPct val="0"/>
              </a:spcBef>
              <a:spcAft>
                <a:spcPct val="0"/>
              </a:spcAft>
              <a:defRPr sz="3200" b="1">
                <a:solidFill>
                  <a:srgbClr val="002060"/>
                </a:solidFill>
                <a:latin typeface="Century Gothic" pitchFamily="34" charset="0"/>
              </a:defRPr>
            </a:lvl8pPr>
            <a:lvl9pPr marL="1828800" algn="ctr" rtl="0" eaLnBrk="0" fontAlgn="base" hangingPunct="0">
              <a:spcBef>
                <a:spcPct val="0"/>
              </a:spcBef>
              <a:spcAft>
                <a:spcPct val="0"/>
              </a:spcAft>
              <a:defRPr sz="3200" b="1">
                <a:solidFill>
                  <a:srgbClr val="002060"/>
                </a:solidFill>
                <a:latin typeface="Century Gothic" pitchFamily="34" charset="0"/>
              </a:defRPr>
            </a:lvl9pPr>
          </a:lstStyle>
          <a:p>
            <a:r>
              <a:rPr lang="en-US" altLang="en-US" sz="3600" kern="0" dirty="0">
                <a:solidFill>
                  <a:schemeClr val="bg1"/>
                </a:solidFill>
                <a:latin typeface="+mn-lt"/>
                <a:cs typeface="Arial"/>
              </a:rPr>
              <a:t>How To Create Unique Passwords</a:t>
            </a:r>
          </a:p>
        </p:txBody>
      </p:sp>
      <p:sp>
        <p:nvSpPr>
          <p:cNvPr id="2" name="TextBox 1">
            <a:extLst>
              <a:ext uri="{FF2B5EF4-FFF2-40B4-BE49-F238E27FC236}">
                <a16:creationId xmlns:a16="http://schemas.microsoft.com/office/drawing/2014/main" id="{B83566AA-86A7-4359-91A3-791F7F69D5AA}"/>
              </a:ext>
            </a:extLst>
          </p:cNvPr>
          <p:cNvSpPr txBox="1"/>
          <p:nvPr/>
        </p:nvSpPr>
        <p:spPr>
          <a:xfrm>
            <a:off x="4905632" y="1408670"/>
            <a:ext cx="4198585" cy="769441"/>
          </a:xfrm>
          <a:prstGeom prst="rect">
            <a:avLst/>
          </a:prstGeom>
          <a:noFill/>
        </p:spPr>
        <p:txBody>
          <a:bodyPr wrap="none" rtlCol="0">
            <a:spAutoFit/>
          </a:bodyPr>
          <a:lstStyle/>
          <a:p>
            <a:r>
              <a:rPr lang="en-US" sz="4400" dirty="0"/>
              <a:t>FlyME2theMoon!</a:t>
            </a:r>
          </a:p>
        </p:txBody>
      </p:sp>
    </p:spTree>
    <p:extLst>
      <p:ext uri="{BB962C8B-B14F-4D97-AF65-F5344CB8AC3E}">
        <p14:creationId xmlns:p14="http://schemas.microsoft.com/office/powerpoint/2010/main" val="42759518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Office Theme">
  <a:themeElements>
    <a:clrScheme name="405d Colors">
      <a:dk1>
        <a:srgbClr val="000000"/>
      </a:dk1>
      <a:lt1>
        <a:srgbClr val="FFFFFF"/>
      </a:lt1>
      <a:dk2>
        <a:srgbClr val="3C3733"/>
      </a:dk2>
      <a:lt2>
        <a:srgbClr val="CFD0CC"/>
      </a:lt2>
      <a:accent1>
        <a:srgbClr val="00538A"/>
      </a:accent1>
      <a:accent2>
        <a:srgbClr val="FEAE00"/>
      </a:accent2>
      <a:accent3>
        <a:srgbClr val="008A00"/>
      </a:accent3>
      <a:accent4>
        <a:srgbClr val="BB1522"/>
      </a:accent4>
      <a:accent5>
        <a:srgbClr val="93BCE0"/>
      </a:accent5>
      <a:accent6>
        <a:srgbClr val="052C49"/>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rosted Glass">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3a7aa002-255c-4d4b-959f-757a6f7788a0" xsi:nil="true"/>
    <lcf76f155ced4ddcb4097134ff3c332f xmlns="68ad1d10-45b6-40a4-ad5f-909c77b0fc6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063DE4F678BCE42A8D990E6C9E02D41" ma:contentTypeVersion="13" ma:contentTypeDescription="Create a new document." ma:contentTypeScope="" ma:versionID="9f696381ed78ca4d8c3139bdf10476f6">
  <xsd:schema xmlns:xsd="http://www.w3.org/2001/XMLSchema" xmlns:xs="http://www.w3.org/2001/XMLSchema" xmlns:p="http://schemas.microsoft.com/office/2006/metadata/properties" xmlns:ns2="68ad1d10-45b6-40a4-ad5f-909c77b0fc6e" xmlns:ns3="3a7aa002-255c-4d4b-959f-757a6f7788a0" targetNamespace="http://schemas.microsoft.com/office/2006/metadata/properties" ma:root="true" ma:fieldsID="a8d0d125bafbd593510d47a85c9625f8" ns2:_="" ns3:_="">
    <xsd:import namespace="68ad1d10-45b6-40a4-ad5f-909c77b0fc6e"/>
    <xsd:import namespace="3a7aa002-255c-4d4b-959f-757a6f7788a0"/>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ad1d10-45b6-40a4-ad5f-909c77b0fc6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55f4345e-8d67-48af-bef8-91c58d16f763"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a7aa002-255c-4d4b-959f-757a6f7788a0"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76ca7540-8c15-4403-b628-01b1ba060e76}" ma:internalName="TaxCatchAll" ma:showField="CatchAllData" ma:web="3a7aa002-255c-4d4b-959f-757a6f7788a0">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8582B11-D2D0-4C18-BAD2-C7EBE20E7786}">
  <ds:schemaRefs>
    <ds:schemaRef ds:uri="http://schemas.microsoft.com/sharepoint/v3/contenttype/forms"/>
  </ds:schemaRefs>
</ds:datastoreItem>
</file>

<file path=customXml/itemProps2.xml><?xml version="1.0" encoding="utf-8"?>
<ds:datastoreItem xmlns:ds="http://schemas.openxmlformats.org/officeDocument/2006/customXml" ds:itemID="{F37EA6B4-0CA5-4334-B7EC-867404A222F0}">
  <ds:schemaRefs>
    <ds:schemaRef ds:uri="http://schemas.openxmlformats.org/package/2006/metadata/core-properties"/>
    <ds:schemaRef ds:uri="853e9d2b-ee1d-40a1-ab66-496414ca18d6"/>
    <ds:schemaRef ds:uri="http://schemas.microsoft.com/office/infopath/2007/PartnerControls"/>
    <ds:schemaRef ds:uri="http://purl.org/dc/terms/"/>
    <ds:schemaRef ds:uri="http://schemas.microsoft.com/office/2006/documentManagement/types"/>
    <ds:schemaRef ds:uri="http://purl.org/dc/elements/1.1/"/>
    <ds:schemaRef ds:uri="1dc0ac6b-5a61-49a0-84bb-35cdab0f79c1"/>
    <ds:schemaRef ds:uri="http://schemas.microsoft.com/office/2006/metadata/properties"/>
    <ds:schemaRef ds:uri="http://www.w3.org/XML/1998/namespace"/>
    <ds:schemaRef ds:uri="http://purl.org/dc/dcmitype/"/>
    <ds:schemaRef ds:uri="3a7aa002-255c-4d4b-959f-757a6f7788a0"/>
    <ds:schemaRef ds:uri="68ad1d10-45b6-40a4-ad5f-909c77b0fc6e"/>
  </ds:schemaRefs>
</ds:datastoreItem>
</file>

<file path=customXml/itemProps3.xml><?xml version="1.0" encoding="utf-8"?>
<ds:datastoreItem xmlns:ds="http://schemas.openxmlformats.org/officeDocument/2006/customXml" ds:itemID="{172D8B47-50AE-42A2-A8B7-BA72EAFB41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ad1d10-45b6-40a4-ad5f-909c77b0fc6e"/>
    <ds:schemaRef ds:uri="3a7aa002-255c-4d4b-959f-757a6f7788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de9faa6-9fe1-49b3-9a08-227a296b54a6}" enabled="1" method="Privileged" siteId="{66d73691-ea97-48b1-95d5-e94f0a46b878}" contentBits="0" removed="0"/>
</clbl:labelList>
</file>

<file path=docProps/app.xml><?xml version="1.0" encoding="utf-8"?>
<Properties xmlns="http://schemas.openxmlformats.org/officeDocument/2006/extended-properties" xmlns:vt="http://schemas.openxmlformats.org/officeDocument/2006/docPropsVTypes">
  <TotalTime>465</TotalTime>
  <Words>2933</Words>
  <Application>Microsoft Macintosh PowerPoint</Application>
  <PresentationFormat>Widescreen</PresentationFormat>
  <Paragraphs>313</Paragraphs>
  <Slides>21</Slides>
  <Notes>21</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21</vt:i4>
      </vt:variant>
    </vt:vector>
  </HeadingPairs>
  <TitlesOfParts>
    <vt:vector size="32" baseType="lpstr">
      <vt:lpstr>MS PGothic</vt:lpstr>
      <vt:lpstr>Arial</vt:lpstr>
      <vt:lpstr>Calibri</vt:lpstr>
      <vt:lpstr>Calibri Light</vt:lpstr>
      <vt:lpstr>Rockwell</vt:lpstr>
      <vt:lpstr>Source Sans Pro</vt:lpstr>
      <vt:lpstr>Symbol</vt:lpstr>
      <vt:lpstr>Times New Roman</vt:lpstr>
      <vt:lpstr>Wingdings</vt:lpstr>
      <vt:lpstr>2_Office Theme</vt:lpstr>
      <vt:lpstr>Office Theme</vt:lpstr>
      <vt:lpstr>Loss or Theft of Equipment and Data </vt:lpstr>
      <vt:lpstr> Seconds count… </vt:lpstr>
      <vt:lpstr>Welcome Loss or Theft of Equipment and Data</vt:lpstr>
      <vt:lpstr>PowerPoint Presentation</vt:lpstr>
      <vt:lpstr>Physical Loss and Data Loss</vt:lpstr>
      <vt:lpstr>Knowledge Check #1</vt:lpstr>
      <vt:lpstr>Answer to Knowledge Check #1</vt:lpstr>
      <vt:lpstr>Data Loss How strong is your Password?</vt:lpstr>
      <vt:lpstr>PowerPoint Presentation</vt:lpstr>
      <vt:lpstr>Data Loss – USB Drives</vt:lpstr>
      <vt:lpstr>USB Drives</vt:lpstr>
      <vt:lpstr>Let’s Play Jeopardy!  </vt:lpstr>
      <vt:lpstr>Let’s Play Jeopardy!  </vt:lpstr>
      <vt:lpstr>What are the impacts?</vt:lpstr>
      <vt:lpstr>What you need to know  To help prevent loss or theft of equipment, make sure you know your organization’s policy on removing equipment from the workplace by asking these questions: </vt:lpstr>
      <vt:lpstr>Knowledge Check #2</vt:lpstr>
      <vt:lpstr>Answer to Knowledge Check #2</vt:lpstr>
      <vt:lpstr>Best Practices How  can you protect your devices and data?</vt:lpstr>
      <vt:lpstr>Summary</vt:lpstr>
      <vt:lpstr>Congratulations!  You have completed this session on Loss or Theft of Equipment or Data.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Christina Wagner (US)</dc:creator>
  <cp:lastModifiedBy>Taggart, Sebastien [USA]</cp:lastModifiedBy>
  <cp:revision>245</cp:revision>
  <dcterms:created xsi:type="dcterms:W3CDTF">2022-03-08T15:42:06Z</dcterms:created>
  <dcterms:modified xsi:type="dcterms:W3CDTF">2026-06-09T15:42:42Z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0x0101004570DA83F0526340B4A86949301767FE</vt:lpwstr>
  </property>
  <property fmtid="{D5CDD505-2E9C-101B-9397-08002B2CF9AE}" pid="3" name="MediaServiceImageTags">
    <vt:lpwstr/>
  </property>
</Properties>
</file>